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presupuesto por alcance: renglones que se leen solos»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ser-r01-oa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os hitos: el trabajo en partes con fecha»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ser-r01-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El límite de revisiones y su salida»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ser-r01-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resupuesto del catálogo de produ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l ejercicio, una persona que vende en línea pide un catálogo de productos. Elena escribe el alcance en una frase: un catálogo de doce páginas con los datos de sus productos, listo para pantalla y con el texto que ella entrega. No incluye fotografía de producto, ni redacción de textos, ni compra del dominio, ni versión para imprenta. Caso ficticio de práctica: el trabajo y los montos son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resupuesto del catálogo de produ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s rengl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esupuesto tiene seis renglones: alcance, entregables, hitos, revisiones, pago y no incluye. En entregables aparece un solo nombre, catálogo de doce páginas, en formato de documento, con imágenes listas para pantalla. En revisiones: una ronda incluida, con la salida escrita de que la segunda se cotiza aparte. En pago: la mitad al encargo y la mitad contra la entrega del archivo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resupuesto del catálogo de produ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alendario del ejercicio: encargo el lunes 3 de marzo, primera versión el viernes 14, una ronda de revisión el miércoles 20, archivo final el viernes 28 y cierre el viernes 4 de abril. Elena arma el calendario de atrás hacia adelante: primero pone el viernes 4 de abril como fecha de entrega final y de ahí va restando hasta el lunes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resupuesto del catálogo de produ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total del ejercicio se arma con los renglones, no con las horas: una parte por el diseño del catálogo, una por la preparación de las imágenes, una por la revisión incluida y una por la gestión. Cada renglón lleva su monto y el total va al final. Cuando la clienta pregunte cuánto cuesta, Elena no responde con una cifra suelta: responde con el alcance y el calendario, que es lo que de verdad le im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que se agrandó por el chat, ya con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en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l ejercicio, Elena cotiza un kit de nueve plantillas para una persona que vende en línea. El presupuesto tiene el alcance, el entregable con su formato y su tamaño, el calendario con cuatro hitos y dos rondas de revisión inclu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que se agrandó por el chat, ya con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primer desv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lienta escribe que quiere que las plantillas traigan su nombre, su teléfono y su dirección en el pie. Eso no está en el alcance: el no incluye dice que las plantillas se entregan sin textos del cliente. Elena responde con el escrito: eso se cotiza como un entregable nuevo, el pie personalizado, con su monto y su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que se agrandó por el chat, ya con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segundo desv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pués pide que las plantillas se vean parecidas a las de otra persona que vende en línea. Elena no lo toma como revisión: cambia el alcance de la pieza y se lo dice en el mismo mensaje, con el nombre del entregable que cambia, el formato que se mantiene y la fecha en que se vuelve a entr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rabajo que se agrandó por el chat, ya con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presupuesto y calendario, el chat deja de ser el lugar donde crece el trabajo. En el caso ficticio del ejercicio, el kit terminó costando el doble de lo cotizado, pero la diferencia no fue trabajo no cobrado: fue trabajo cobrado y por escrito, con su propio entregable y su propia fecha. Ese es el resultado que busca un presupuesto por alcance: no que no pase nada, sino que lo que pasa tiene nombre, fecha y mo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sde atrás: primero la fecha de entrega final y de ahí se restan las et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alendario se arma desde la fecha final, que es la que el cliente quiere saber, y de ahí se restan los días de cada etapa hasta llegar al encargo. Si se arma de adelante hacia atrás, la fecha final sale de la suma de las etapas y casi siempre se recorre. Además, un hito sin entregable es una etapa sin forma de comprobarla: el calendario necesita que entre dos hitos haya algo que ver.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el paso 3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6600 pesos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atro mil más mil doscientos son cinco mil doscientos. Más ochocientos son seis mil. Más seiscientos son seis mil seiscientos pesos. La suma es seis mil seiscientos. Si te da cinco mil doscientos, te faltaron los dos renglones de abajo; si te da siete mil cuatrocientos, estás sumando dos veces la gestión.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4 del ejemplo resuelto 1 y la figura de los renglones d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no incluye marca la frontera del alcance: lo que no está ahí no se hizo y no se cobra. Si el cliente lo pide, se cotiza aparte con su propio entregable, su formato y su fecha. Y si el no incluye se usa como menú de pedidos, el alcance cambia con un mensaje, que es justo lo que esta lección quiere ev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s renglones del presupuesto y la sección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lcance → Qué recibe el cliente, en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tregables → El nombre y el formato de cad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itos → Qué se entrega en cada et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isiones → Cuántas rondas incluye y qué pasa al agotar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go → El anticipo y el momento del pago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incluye → Lo que se cotiza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s renglones del presupuesto por alcance: el alcance dice qué recibe el cliente, los entregables el nombre y el formato de cada pieza, los hitos qué se entrega en cada etapa, las revisiones cuántas rondas incluye y qué pasa al agotarlas, el pago el anticipo y el momento del pago final, y el no incluye lo que se cotiza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ribir el alcance y el no incluye → Al mandar 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oner los hitos con sus fechas → Al mandar 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notar el anticipo y el pago final → Al mandar 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visar el mismo día que se acabó la última ronda → Cuando llega un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tizar por escrito la ronda extra → Cuando llega un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gistrar el pago final y el fin del trabajo → Al cerrar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el alcance en una frase y el no incluye debajo → Poner el nombre y el formato de cada entregable → Dividir el trabajo en hitos con entregable → Armar el calendario de atrás hacia adelante → Escribir las revisiones, el pago y la salida del límite → Revisar que cada renglón se lea solo y mand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alcance y el no incluye, porque son la frontera del trabajo. Luego los entregables, que son lo que el cliente recibe. Después los hitos, que dividen el trabajo, y el calendario, que se arma de atrás hacia adelante para que la fecha final no se recorra. Al final las condiciones: revisiones, pago y la salida del límite. Y antes de mandarlo, la revisión de que cada renglón se lea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s renglones del presupuesto y el paso 3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os cambios que llegan en varios mensajes cuentan como varias rondas, porque cada mensaje es un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confunde mensajes con rondas: una ronda son todos los cambios juntos, respondidos en una sola entrega. La tercera invierte el orden correcto del calendario, que se arma de atrás hacia adelante para no mover la fecha final. La cuarta convierte el no incluye en una invitación a pedir trabajo de más. La primera y la quin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la sección 4 y la figura de cada mensaje y si cuenta como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rchivo ·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imer hueco es el hito de la entrega, el archivo final, que es donde el trabajo llega con el formato pactado. El segundo hueco es el número de rondas incluidas en el catálogo de productos del ejercicio, que es una sola ronda, con la salida escrita de que la segunda se cotiza aparte. Un presupuesto con un número de rondas y una salida escrita es lo que hace que la corrección termi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trabajo en cinco hitos y la sección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ser-r01-oa0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el último trabajo que vendiste y rehaz su presupuesto con este método: alcance en una frase, entregables con formato y tamaño, hitos con fecha, calendario armado de atrás hacia adelante, revisiones con su salida y condiciones de pago. Después escribe la fecha de entrega final que le habrías dado al cliente y compárala con la que realmente le diste. Responde en una línea: ¿cuántos días te habías recorr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7. Lo que te llevas · Memoria: las piezas d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7. Lo que te llevas · Memoria: las piezas d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presupuesto por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lista de lo que el cliente va a tener, con lo que no incluye, no una lista de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s renglones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is: alcance, entregables, hitos, revisiones, pago y no inc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h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punto del trabajo donde hay algo que se puede ver, probar o pa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calendario se arma de atrás hacia a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que la fecha final no se recorra al sumar las et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rond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odos los cambios que llegan juntos, respondidos en una so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al agotarse las ron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ronda siguiente se cotiza por escrito y no se empieza hasta que el cliente la ace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scribe en una hoja la salida del límite de revisiones con tus propias palabras, como la vas a leer en voz alta al cliente el día que se acabe la última ronda. Escríbelo en tres renglones: qué avisas, qué cotizas y qué haces si el cliente no responde. Con esos tres renglones ya tienes un límite que se respeta y que no se convierte en una disc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ser-r01-oa0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5582" r:id="rId1"/>
    <p:sldLayoutId id="2481915583" r:id="rId2"/>
    <p:sldLayoutId id="2481915584" r:id="rId3"/>
    <p:sldLayoutId id="248191558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d8241cf593480303acc87d9e2e18121bcf8486265d5c40c1.jpg"/>
  <Relationship Id="rId3" Type="http://schemas.openxmlformats.org/officeDocument/2006/relationships/hyperlink" Target="https://negocios.lumbre.lat/object/neg-ser-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hyperlink" Target="https://negocios.lumbre.lat/object/neg-ser-r01-oa02" TargetMode="External"/>
  <Relationship Id="rId4" Type="http://schemas.openxmlformats.org/officeDocument/2006/relationships/hyperlink" Target="https://negocios.lumbre.lat/object/neg-ser-r01-oa02"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hyperlink" Target="https://negocios.lumbre.lat/object/neg-ser-r01-oa02" TargetMode="External"/>
  <Relationship Id="rId4" Type="http://schemas.openxmlformats.org/officeDocument/2006/relationships/hyperlink" Target="https://negocios.lumbre.lat/object/neg-ser-r01-oa02"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hyperlink" Target="https://negocios.lumbre.lat/object/neg-ser-r01-oa02" TargetMode="External"/>
  <Relationship Id="rId4" Type="http://schemas.openxmlformats.org/officeDocument/2006/relationships/hyperlink" Target="https://negocios.lumbre.lat/object/neg-ser-r01-oa02"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hyperlink" Target="https://negocios.lumbre.lat/object/neg-ser-r01-oa02" TargetMode="External"/>
  <Relationship Id="rId4"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hyperlink" Target="https://www.gob.mx/profeco"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hyperlink" Target="https://www.gob.mx/sat" TargetMode="External"/>
  <Relationship Id="rId4"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ser-r01-oa02" TargetMode="External"/>
  <Relationship Id="rId3"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495800"/>
          <a:chOff x="514350" y="990600"/>
          <a:chExt cx="85344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supuest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lendar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tro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vision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mar un presupuesto por alcance con hitos y un calendario, y poner un límite de revisiones que se respete.]]></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ser-r01-oa02"/>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mar un presupuesto por alcance con hitos y un calendario, y poner un límite de revisiones que se respe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 la especialización «Servicios profesionales y digitales como negocio». Con el caso ficticio de Elena y «Estudio Elena», construyes los seis renglones de un presupuesto por alcance, divides el trabajo en hitos con fecha, armas el calendario de atrás hacia adelante y escribes la salida del límite de revisiones, con la ronda extra cotizada por escrito. Cierra con nueve actividades evaluadas, dos juegos de repaso y un presupuesto listo para mandarse.]]></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esupuesto por alcance · hitos de trabajo · calendario de entrega · límite de revisiones · anticipos y sald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anterior dejó el catálogo: qué entregas, en qué formato y con cuántas revisiones. Ahora toca el documento que el cliente se lleva: el presupuesto. Elena ya no manda un monto por el chat, manda un papel con el alcance, los hitos y las fechas. Es un caso ficticio: Elena y «Estudio Elena» no existen, y todos los montos, plazos y fechas de esta lección son cifras de práctic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mañana te toca responder un cliente que pide una fecha, ¿puedes decirle en qué fecha llega cada parte del trabajo y qué pasa si pide un cambio que no estaba pactado? Esa respuesta es un presupuesto con hitos y un límite de revisiones que se respe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presupuesto por alcance: renglones que se leen sol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upuesto por alcance no es una lista de horas: es una lista de lo que el cliente va a tener. Los renglones son pocos y cada uno responde una pregunta. El orden importa, porque el cliente lee de arriba abajo y decide en cada renglón si lo que sigue le conviene. Un presupuesto bien hecho se entiende sin que tengas que explicar nada, y por eso se puede comparar con el de otro estudio.]]></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cance: qué recibe el cliente, en una frase que se entienda sin explica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presupuesto por alcance: renglones que se leen sol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bles: el nombre de cada pieza, con su formato y su tamaño.]]></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itos: qué se entrega en cada etapa y en qué fecha.]]></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iones: cuántas rondas incluye y qué pasa al agotarlas.]]></a:t>
            </a:r>
          </a:p>
        </p:txBody>
      </p:sp>
      <p:sp>
        <p:nvSpPr>
          <p:cNvPr id="13" name=""/>
          <p:cNvSpPr txBox="1"/>
          <p:nvPr/>
        </p:nvSpPr>
        <p:spPr>
          <a:xfrm>
            <a:off x="514350" y="27336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27336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go: el anticipo, el momento de la entrega y el momento del pago final.]]></a:t>
            </a:r>
          </a:p>
        </p:txBody>
      </p:sp>
      <p:sp>
        <p:nvSpPr>
          <p:cNvPr id="15" name=""/>
          <p:cNvSpPr txBox="1"/>
          <p:nvPr/>
        </p:nvSpPr>
        <p:spPr>
          <a:xfrm>
            <a:off x="514350" y="34575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4575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incluye: lo que no está dentro del trabajo y se cotiza apar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presupuesto por alcance: renglones que se leen sol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is renglones y ninguno de más. Cada uno se puede leer solo, sin que tengas que explicarl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renglones-del-presupuest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presupuesto por alcance: renglones que se leen sol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9]]></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l rengl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renglón se puede leer solo. Si un cliente tiene que preguntarte qué significa una línea, esa línea está mal escrita. Y si dos renglones dicen lo mismo, uno sobra: lo que no está en el presupuesto no existe, y lo que se repite se cuenta dos vec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hitos: el trabajo en partes con fech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hito es un punto en el que hay algo que se puede ver, probar o pagar. Divide el trabajo en partes. La regla es sencilla: entre un hito y el siguiente hay un entregable, no una intención. Si un hito dice trabajo de fondo, no es un hito: es una etapa sin entregable. Los hitos también sirven para lo malo: cada hito es el punto donde se nota que el trabajo se está yendo más lejos de lo pactado.]]></a:t>
            </a:r>
          </a:p>
        </p:txBody>
      </p:sp>
      <p:sp>
        <p:nvSpPr>
          <p:cNvPr id="8" name=""/>
          <p:cNvSpPr txBox="1"/>
          <p:nvPr/>
        </p:nvSpPr>
        <p:spPr>
          <a:xfrm>
            <a:off x="514350" y="32670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cargo: el alcance por escrito y la fecha de arranque.]]></a:t>
            </a:r>
          </a:p>
        </p:txBody>
      </p:sp>
      <p:sp>
        <p:nvSpPr>
          <p:cNvPr id="10" name=""/>
          <p:cNvSpPr txBox="1"/>
          <p:nvPr/>
        </p:nvSpPr>
        <p:spPr>
          <a:xfrm>
            <a:off x="514350" y="36671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671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versión: la pieza que el cliente revisa.]]></a:t>
            </a:r>
          </a:p>
        </p:txBody>
      </p:sp>
      <p:sp>
        <p:nvSpPr>
          <p:cNvPr id="12" name=""/>
          <p:cNvSpPr txBox="1"/>
          <p:nvPr/>
        </p:nvSpPr>
        <p:spPr>
          <a:xfrm>
            <a:off x="514350" y="40671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40671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ión: la ronda de cambios y la fecha en que se entreg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hitos: el trabajo en partes con fech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9]]></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chivo final: la entrega con el formato que se pactó.]]></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e: el pago y el fin del trabaj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hitos: el trabajo en partes con fech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hito sin entregable no es un hito. Si entre dos hitos no hay algo que ver, ese tramo se va a extender sin que nadie lo not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alendario-en-cinco-hito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calendario: la fecha de cada hi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lendario del presupuesto es una tabla de tres columnas: hito, qué pasa y fecha. Las fechas se escriben como días de trabajo, no como promesas. En el caso ficticio del ejercicio, el calendario de un catálogo de productos va así: encargo el lunes 3 de marzo, primera versión el viernes 14, una ronda de revisión el miércoles 20, archivo final el viernes 28 y cierre el viernes 4 de abril. Cada fecha depende de las demás, y por eso el calendario se arma de atrás hacia adelan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calendario: la fecha de cada hi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lendario del caso ficticio del ejercicio, con los hitos y sus fech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9]]></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066925"/>
                <a:gridCol w="3495675"/>
                <a:gridCol w="2552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i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asa en ese hi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echa del ejerc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firma el alcance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nes 3 de mar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a ver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ntrega para revi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ernes 14 de mar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 u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uelven los cambios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ércoles 20 de mar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chivo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ntrega con el formato pac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ernes 28 de mar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aga y se aparta el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ernes 4 de abr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calendario: la fecha de cada hi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9]]></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 atrás hacia adelant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alendario se arma desde el final. Primero pones la fecha de entrega final, que es la que el cliente quiere saber. De ahí vas restando días de cada etapa hasta llegar al encargo. Si lo armas de adelante hacia atrás, la fecha final sale de la suma de las etapas y casi siempre se recorre dos días. La fecha que se recorre es la que el cliente no perdo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l límite de revisiones y su sal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ímite de revisiones no es un castigo: es la condición que hace posible aceptar el trabajo. Sin límite, la corrección no tiene fin y el presupuesto pierde significado. Con límite, el cliente sabe cuántas rondas tiene y tú sabes qué pasa después. El límite se escribe con dos datos: cuántas rondas incluye el monto y qué se hace cuando se agotan. La salida más sana es una ronda extra cotizada por escrito, con su fecha. Esa ronda no empieza hasta que el cliente acepta. Así el trabajo nunca se detiene en silencio ni avanza sin acuerdo.]]></a:t>
            </a:r>
          </a:p>
        </p:txBody>
      </p:sp>
      <p:sp>
        <p:nvSpPr>
          <p:cNvPr id="8" name=""/>
          <p:cNvSpPr txBox="1"/>
          <p:nvPr/>
        </p:nvSpPr>
        <p:spPr>
          <a:xfrm>
            <a:off x="514350" y="42576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42576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onda es una entrega de cambios juntos, no un mensaj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l límite de revisiones y su sal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9]]></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ambios van por escrito: la lista de lo que se pidió.]]></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agotarse las rondas, la siguiente se cotiza aparte y se espera respuesta.]]></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ambio de fondo no es revisión: es otro entregable, con su nombre, su formato y su fec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l límite de revisiones y su sali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 mensaje no está en esta tabla, no hay regla: agrégalo al presupuesto antes de que llegue el cas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ada-mensaje-y-si-cuent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l límite de revisiones y su sali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9]]></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viso del mismo dí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el caso ficticio del ejercicio, la ronda extra se avisa el mismo día en que se acaba la última ronda incluida, con la lista de lo que se está pidiendo y el monto de la ronda siguiente. Avisar el mismo día evita dos cosas: que el trabajo avance sin acuerdo y que la conversación termine en una disputa. El monto y el alcance de la ronda extra van en el escrito, no en el ch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ónde queda cada co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ocumento del presupuesto es la herramienta T09, Presupuesto editable: ahí queda el alcance, los hitos y las fechas, en una versión que el cliente puede leer y guardar. El monto de cada renglón sale de tus costos, y esos costos se ordenan en la T04, Hoja de costos. El dinero entra y sale por partes, y cada parte se anota en la T11, Control de anticipos y saldos. Esta lección no explica cómo funcionan esas herramientas: sólo te dice dónde queda cada cos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s resueltos · Ejemplo resuelto 1: el presupuesto del catálogo de productos · Paso 1 de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alcance]]></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una persona que vende en línea pide un catálogo de productos. Elena escribe el alcance en una frase: un catálogo de doce páginas con los datos de sus productos, listo para pantalla y con el texto que ella entrega. No incluye fotografía de producto, ni redacción de textos, ni compra del dominio, ni versión para imprenta. Caso ficticio de práctica: el trabajo y los montos son del ejercici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s resueltos · Ejemplo resuelto 1: el presupuesto del catálogo de producto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s renglone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upuesto tiene seis renglones: alcance, entregables, hitos, revisiones, pago y no incluye. En entregables aparece un solo nombre, catálogo de doce páginas, en formato de documento, con imágenes listas para pantalla. En revisiones: una ronda incluida, con la salida escrita de que la segunda se cotiza aparte. En pago: la mitad al encargo y la mitad contra la entrega del archivo fin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s resueltos · Ejemplo resuelto 1: el presupuesto del catálogo de producto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calendari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lendario del ejercicio: encargo el lunes 3 de marzo, primera versión el viernes 14, una ronda de revisión el miércoles 20, archivo final el viernes 28 y cierre el viernes 4 de abril. Elena arma el calendario de atrás hacia adelante: primero pone el viernes 4 de abril como fecha de entrega final y de ahí va restando hasta el lunes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s resueltos · Ejemplo resuelto 1: el presupuesto del catálogo de productos · Paso 4 de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total]]></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otal del ejercicio se arma con los renglones, no con las horas: una parte por el diseño del catálogo, una por la preparación de las imágenes, una por la revisión incluida y una por la gestión. Cada renglón lleva su monto y el total va al final. Cuando la clienta pregunte cuánto cuesta, Elena no responde con una cifra suelta: responde con el alcance y el calendario, que es lo que de verdad le import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s resueltos · Ejemplo resuelto 2: el trabajo que se agrandó por el chat, ya con presupuest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encarg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Elena cotiza un kit de nueve plantillas para una persona que vende en línea. El presupuesto tiene el alcance, el entregable con su formato y su tamaño, el calendario con cuatro hitos y dos rondas de revisión incluid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s resueltos · Ejemplo resuelto 2: el trabajo que se agrandó por el chat, ya con presupuest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primer desví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lienta escribe que quiere que las plantillas traigan su nombre, su teléfono y su dirección en el pie. Eso no está en el alcance: el no incluye dice que las plantillas se entregan sin textos del cliente. Elena responde con el escrito: eso se cotiza como un entregable nuevo, el pie personalizado, con su monto y su fech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s resueltos · Ejemplo resuelto 2: el trabajo que se agrandó por el chat, ya con presupuest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segundo desví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pide que las plantillas se vean parecidas a las de otra persona que vende en línea. Elena no lo toma como revisión: cambia el alcance de la pieza y se lo dice en el mismo mensaje, con el nombre del entregable que cambia, el formato que se mantiene y la fecha en que se vuelve a entreg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s resueltos · Ejemplo resuelto 2: el trabajo que se agrandó por el chat, ya con presupuesto · Paso 4 de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cierre]]></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presupuesto y calendario, el chat deja de ser el lugar donde crece el trabajo. En el caso ficticio del ejercicio, el kit terminó costando el doble de lo cotizado, pero la diferencia no fue trabajo no cobrado: fue trabajo cobrado y por escrito, con su propio entregable y su propia fecha. Ese es el resultado que busca un presupuesto por alcance: no que no pase nada, sino que lo que pasa tiene nombre, fecha y mont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el presupuesto se arma por alcance, con seis renglones que se leen solos. La segunda: el trabajo se divide en hitos y el calendario se arma de atrás hacia adelante. La tercera: las revisiones tienen número, y el número tiene salida, que es una ronda extra cotizada por escrito y con fecha. Y el producto: un presupuesto con alcance, hitos, fechas, revisiones y pago, listo para mandarse tal cua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la clienta pide el catálogo para el viernes 4 de abril. Elena arma el calendario del trabajo. ¿Desde dónde conviene empezarl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sde el lunes 3 de marzo, hacia adelante, para saber cuánto trabajo hay.]]></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sde atrás: primero la fecha de entrega final y de ahí se restan las etap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9]]></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sde el hito de la primera versión, porque es el único que se revisa.]]></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a igual el orden, porque las fechas se acomodan solas al mandarl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presupuesto del catálogo de productos tiene cuatro renglones con monto: diseño del catálogo, cuatro mil pesos; preparación de imágenes, mil doscientos pesos; gestión, ochocientos pesos; y revisión incluida, seiscientos pesos. ¿Cuál es la suma de los cuatro renglones?]]></a:t>
            </a:r>
          </a:p>
        </p:txBody>
      </p:sp>
      <p:sp>
        <p:nvSpPr>
          <p:cNvPr id="9"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________________]]></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no incluye sirve para que el cliente vea lo que falta en el trabajo y lo pida de todas formas, para saber si lo acep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renglón del presupuesto con lo que contien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lcanc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ntregable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ito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visione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ago]]></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No incluy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nombre y el formato de cada pieza]]></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se entrega en cada etapa]]></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ántas rondas incluye y qué pasa al agotarlas]]></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anticipo y el momento del pago final]]></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o que se cotiza aparte]]></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Qué recibe el cliente, en una fras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loca cada acción en el momento del negocio en que ocurr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mandar el presupues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uando llega un cambi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cerrar el trabaj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ir el alcance y el no incluye]]></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oner los hitos con sus fecha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notar el anticipo y el pago fina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visar el mismo día que se acabó la última rond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tizar por escrito la ronda extr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gistrar el pago final y el fin del trabaj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mandar un presupuesto por alcance.]]></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ner el nombre y el formato de cada entregabl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ividir el trabajo en hitos con entregable]]></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rmar el calendario de atrás hacia adelante]]></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ribir las revisiones, el pago y la salida del límite]]></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visar que cada renglón se lea solo y mandarlo]]></a:t>
            </a:r>
          </a:p>
        </p:txBody>
      </p:sp>
      <p:sp>
        <p:nvSpPr>
          <p:cNvPr id="14" name=""/>
          <p:cNvSpPr txBox="1"/>
          <p:nvPr/>
        </p:nvSpPr>
        <p:spPr>
          <a:xfrm>
            <a:off x="628650" y="3800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Escribir el alcance en una frase y el no incluye debaj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ayudante dejó estas notas junto al presupuest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hito sin entregable no es un hito: es una etapa que nadie puede comprobar.]]></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s cambios que llegan en varios mensajes cuentan como varias rondas, porque cada mensaje es una revisión.]]></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calendario se arma empezando el primer día y sumando las etapas, para no mover la fecha fina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no incluye sirve para que el cliente vea lo que falta y lo pida de todas forma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aviso de que se acabó la ronda de revisión se da el mismo día en que se acab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caso ficticio del ejercicio, el calendario del presupuesto tiene cinco hitos: encargo, primera versión, revisión uno, ___ final y cierre. El número de rondas de revisión que incluye el catálogo de productos es ___.]]></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el último trabajo que vendiste y rehaz su presupuesto con este método: alcance en una frase, entregables con formato y tamaño, hitos con fecha, calendario armado de atrás hacia adelante, revisiones con su salida y condiciones de pago. Después escribe la fecha de entrega final que le habrías dado al cliente y compárala con la que realmente le diste. Responde en una línea: ¿cuántos días te habías recorrid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9]]></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Un presupuesto rehecho de un trabajo viejo es la forma más barata de ver de dónde se te va el tiempo. Y si no te acuerdas de las fechas, escribe las que te diste y márcalas como supuesto: las fechas inventadas en el papel son las que después nadie defiende.]]></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Memoria: las piezas del presupues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recibe el cliente, en una fr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y formato de cada 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es del trabajo con algo que v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end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echa de cada h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ndas incluidas y su sal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cipo y momento del pago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Memoria: las piezas del presupuest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ser-r01-oa02"/>
              </a:rPr>
              <a:t><![CDATA[Abrir el juego en el O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presupuesto por alcanc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lista de lo que el cliente va a tener, con lo que no incluye, no una lista de hor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s renglones tien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is: alcance, entregables, hitos, revisiones, pago y no incluy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hit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unto del trabajo donde hay algo que se puede ver, probar o paga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calendario se arma de atrás hacia adelant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que la fecha final no se recorra al sumar las etap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ronda de revis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dos los cambios que llegan juntos, respondidos en una sola entreg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al agotarse las ronda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ronda siguiente se cotiza por escrito y no se empieza hasta que el cliente la acep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scribe en una hoja la salida del límite de revisiones con tus propias palabras, como la vas a leer en voz alta al cliente el día que se acabe la última ronda. Escríbelo en tres renglones: qué avisas, qué cotizas y qué haces si el cliente no responde. Con esos tres renglones ya tienes un límite que se respeta y que no se convierte en una discus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9]]></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Que el texto sea tuyo y cortas, porque lo vas a decir en un mensaje. Un límite que necesitas traducir antes de usarlo, no es un límite: es una intención.]]></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Elena y «Estudio Elena» no existen, y los montos, los plazos y las fechas son cifras de práctica para aprender a cotizar por alcance, no precios de mercado ni estadísticas de ningún sector. Para el contexto fiscal y legal de México, la fuente oficial vigente es el Servicio de Administración Tributaria, y para lo de consumo la PROFECO. Esta orientación general no sustituye la asesoría de un contador o un abogado.]]></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 información de precios antes de fijar los tuyos y anota la fecha de la página.]]></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y comprobantes fiscales]]></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qué obligaciones aplican a tu forma de trabajo antes de emitir comprobant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cómo se arma un presupuesto por alcance con seis renglones, cómo se divide el trabajo en hitos y cómo se escribe un límite de revisiones con salida. Lo que falta es tener el documento listo: un presupuesto con alcance, entregables, hitos, calendario, revisiones, pago y no incluye, con la fecha final calculada de atrás hacia adelante. Manda ese presupuesto tal cual, sin revisar nada en el chat. Cuando llegue el primer cambio que no estaba, vas a tener un renglón que lo cubre y una fecha que lo espera, y eso es lo que separa un trabajo que se agranda de uno que se cotiz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30-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1-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2-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3-sort]]></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ser-r01-oa02"/>
              </a:rPr>
              <a:t><![CDATA[Presupuesto, calendario y control de revis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4-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5-detectiv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6-llena]]></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armar un presupuesto por alcance con hitos, calendario y límite de revisiones con salida escrita. Siguiente paso: cómo se calcula el costo de tu hora, con las horas no facturables y las licencias de tus herramientas.]]></a:t>
            </a:r>
          </a:p>
        </p:txBody>
      </p:sp>
      <p:sp>
        <p:nvSpPr>
          <p:cNvPr id="11"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2 y revisa qué pidió el cliente en cada mensaje. Casi siempre el fallo está en que el alcance estaba en tu cabeza y no en el escri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2026-10-25T03:35:09Z</dcterms:created>
  <dcterms:modified xsi:type="dcterms:W3CDTF">2026-10-25T03:35:09Z</dcterms:modified>
  <dc:title>Presupuesto, calendario y control de revisiones</dc:title>
  <dc:description>Presentación editable del OA «Presupuesto, calendario y control de revisiones». Enlace: https://negocios.lumbre.lat/object/neg-ser-r01-oa02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