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la hora no alcanza en el trabajo de conocimien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entregable: qué recibe el cliente y qué 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formato: con qué archivos y con qué medidas»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formato: con qué archivos y con qué medidas»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as revisiones: cuántas y qué pasa cuando se agota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tálogo de cinco servicios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Elena le llegan las peticiones siempre como deseos sueltos: quiero algo que llame la atención, necesito un catálogo de mis productos, mis redes están feas. Caso ficticio de práctica: las peticiones son del ejercicio. Ella no empieza a diseñar nada. Empieza anotando para qué va a usar el cliente cada pieza: una etiqueta, una pantalla de venta, una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tálogo de cinco servicios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sa respuesta, Elena escribe el nombre de cada entregable antes de cotizar: kit de redes, catálogo de doce páginas, manual de uso. Cada nombre corresponde a una carpeta que el cliente va a recibir. Lo que no se puede nombrar no entra a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tálogo de cinco servicios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fila lleva su formato y su tamaño. El kit de redes se entrega como nueve plantillas editables, en formato cuadrado de mil por mil. El catálogo se entrega como documento de doce páginas, con imágenes listas para pantalla. El manual de uso se entrega como documento de cuatro páginas y no incluye versión para imp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tálogo de cinco servicios de E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s revisiones y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fila lleva su número de rondas: la identidad y el kit llevan dos, el catálogo y el manual llevan una. Con esos datos, Elena tiene un catálogo de cinco servicios con nombre, contenido, formato, plazo y revisiones. Cuando el cliente pregunta cuánto cuesta, Elena no responde con un monto por hora: responde con el nombre de la pieza que va a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cotiza un kit de nueve plantillas para una persona que vende en línea. En el presupuesto del caso ficticio del ejercicio, el kit incluye nueve plantillas editables, en formato cuadrado, dos rondas de revisión y un plazo de diez días háb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imer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contesta que le gusta, pero pregunta si las plantillas pueden traer también los datos de su negocio. Elena responde que sí, y lo hace: mete el nombre, el teléfono y la dirección en el pie de cada plantilla. Son cuatro minutos de trabajo y un archiv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encad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llega otro mensaje: ahora las plantillas deben verse parecidas a las de otra persona que vende en línea. Elena lo cambia. Luego otro: el color de fondo debe ser distinto en cada una. Y luego otro: hay que agregar una versión en otro tamaño. Cada mensaje es pequeño. Juntos suman un trabajo que ya no es el kit de nueve plantillas, sino un sistema de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l kit quedó cotizado en tres mil doscientos pesos y el trabajo terminado costó el doble: seis mil cuatrocientos. La diferencia no fue por el monto de Elena: fue por el alcance. Con el método de esta lección, la clienta habría visto que el kit no incluía textos del negocio, ni una segunda versión de tamaño, ni pie personalizado, y cada una de esas cosas se habría cotizado como extra. Eso es lo que hace el catálogo: no esconde el trabajo de más, lo pone en la mesa antes de que empi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nombre de la pieza, qué incluye, el formato, el plazo y cuántas rondas de revisión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ra no la ve el cliente y no se puede comparar. Lo que sí se puede comparar es la pieza: cómo se llama, qué trae, en qué formato se entrega, cuándo llega y cuántas rondas de cambio incluye. Con esos cinco datos el cliente decide con información y no con suposiciones. Un monto cerrado sin más información esconde justo lo que después se discute.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petición al entregable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4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ble de tres mil doscientos son seis mil cuatrocientos pesos. Esta cifra no es un precio de mercado: es una cifra de práctica del caso ficticio del ejercicio y sirve para ver el tamaño del desvío. Si te da tres mil doscientos, no multiplicaste por dos; si te da nueve mil seiscientos, sumaste el doble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2 y la figura del catálogo por entreg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lida del límite se escribe antes: la ronda extra se cotiza por separado y no empieza hasta que el cliente la acepta. Corregir sin acuerdo es trabajo regalado, y el trabajo se detiene en el peor momento, cuando el cliente ya esperó. Además, el chat no es un escrito: lo que se negocia por mensaje, tres semanas después, ya no se parece a lo que se acor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figura de cada mensaje y si cuenta como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e → Cómo se llama la pieza que recib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enido → Qué va dentro de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rmato → En qué archivo y con qué medida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 La fecha en que el cliente lo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ones → Cuántas rondas de cambios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cinco datos del entregable y la sección 2: el nombre dice cómo se llama la pieza, el contenido qué va dentro, el formato en qué archivo y con qué medida llega, el plazo la fecha en que se recibe y las revisiones cuántas rondas de cambios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nombre de la pieza que se entrega → Al preparar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finir el formato y el tamaño → Al preparar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ijar el número de rondas de revisión → Al preparar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tregar la carpeta con los archivos editables → Al entregar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errar con la lista de lo que se pidió y lo que se entregó → Al entregar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en la T16, Registro de incidencias, lo que se salió del alcance → Cuando llega algo fuera de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dónde se va a usar la pieza y para qué → Ponerme un nombre al entregable → Definir contenido, formato y tamaño → Fijar el plazo y el número de rondas de revisión → Escribir el no incluye y mandar el catálogo con el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pregunta por el uso, porque de ahí sale el nombre de la pieza. Luego el nombre, el contenido, el formato y el tamaño, que son la descripción. Después el plazo y las rondas, que son las condiciones. Al final el no incluye y el envío, que es lo que convierte una descripción en un catálogo que el cliente puede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petición al entregable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pide algo que no estaba en el catálogo, lo correcto es hacerlo sin costo para no perd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ambia trabajo de más por trabajo regalado: lo que no está en el catálogo se cotiza aparte y se avisa antes de hacerlo. La tercera nota deja el formato en manos del cliente, y cada formato pedido es un archivo nuevo con su revisión. La cuarta confunde mensajes con rondas: una ronda son todos los cambios juntos, entregados de una vez. La prim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figura del catálogo por entreg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kit ·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el nombre del entregable: kit de redes, que es como lo llama el cliente y como lo llama el catálogo, y con ese nombre se revisa y se entrega. El segundo hueco es el número de rondas incluidas, que en el catálogo del ejercicio son dos para el kit. El nombre y el número de rondas van en la misma fila, porque son las dos cosas que el cliente necesita para saber si el trabajo está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atálogo por entregables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 servicio que ya vendiste y escríbelo como una fila de catálogo: nombre del entregable, contenido, formato, tamaño, plazo y número de rondas de revisión. Escribe también el no incluye en una sola línea. Después responde: ¿qué parte de tu trabajo actual no está escrita en ningun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piezas del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las piezas del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cobra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liente no ve las horas y no las puede comparar. Ve el resultado: el archivo que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osa concreta que el cliente recibe, abre, usa y pued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datos trae un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contenido, formato, plazo y rev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rond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dos los cambios que llegan juntos, respondidos en una so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al agotarse las ro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onda siguiente se cotiza por escrito y no se empieza hasta que el cliente la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el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no está escrito se pierde: lo que llega de más se cobra como extra o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el servicio que más se te va de las manos y escribe su no incluye en tres renglones: lo que no incluye el trabajo, lo que no incluye el monto y lo que pasa con las revisiones que se agotan. Lee los tres renglones en voz alta: si suenan a Peters, están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65" r:id="rId1"/>
    <p:sldLayoutId id="2481917066" r:id="rId2"/>
    <p:sldLayoutId id="2481917067" r:id="rId3"/>
    <p:sldLayoutId id="248191706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b7ca19c6e6c674334953673c84f238075937eed83c641fc1.jpg"/>
  <Relationship Id="rId3" Type="http://schemas.openxmlformats.org/officeDocument/2006/relationships/hyperlink" Target="https://negocios.lumbre.lat/object/neg-ser-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b7ca19c6e6c674334953673c84f238075937eed83c641fc2.jpg"/>
  <Relationship Id="rId3" Type="http://schemas.openxmlformats.org/officeDocument/2006/relationships/hyperlink" Target="https://negocios.lumbre.lat/object/neg-ser-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hyperlink" Target="https://negocios.lumbre.lat/object/neg-ser-r01-oa01" TargetMode="External"/>
  <Relationship Id="rId4" Type="http://schemas.openxmlformats.org/officeDocument/2006/relationships/hyperlink" Target="https://negocios.lumbre.lat/object/neg-ser-r01-oa01"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hyperlink" Target="https://negocios.lumbre.lat/object/neg-ser-r01-oa01" TargetMode="External"/>
  <Relationship Id="rId4" Type="http://schemas.openxmlformats.org/officeDocument/2006/relationships/hyperlink" Target="https://negocios.lumbre.lat/object/neg-ser-r01-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hyperlink" Target="https://negocios.lumbre.lat/object/neg-ser-r01-oa01" TargetMode="External"/>
  <Relationship Id="rId4" Type="http://schemas.openxmlformats.org/officeDocument/2006/relationships/hyperlink" Target="https://negocios.lumbre.lat/object/neg-ser-r01-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hyperlink" Target="https://negocios.lumbre.lat/object/neg-ser-r01-oa01"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hyperlink" Target="https://www.gob.mx/profec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hyperlink" Target="https://www.gob.mx/sat"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1"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e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b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ser-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vis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ser-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catálogo de servicios por entregables con alcance, formato, plazo y número de revisiones, y explicar por qué el trabajo de conocimiento no se puede cotizar por h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especialización «Servicios profesionales y digitales como negocio». Con el caso ficticio de Elena y «Estudio Elena», un estudio que diseña identidad visual y materiales, construyes la diferencia entre cotizar por hora y cotizar por lo que el cliente recibe, los cinco datos de un entregable, el formato y el tamaño de cada pieza y el número de rondas de revisión de cada servicio. Cierra con nueve actividades, dos juegos de repaso y un catálogo de cinco servic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rvicios por entregables · catálogo de servicios · alcance del trabajo · formato de entrega · revisiones inclui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lleva «Estudio Elena», un estudio independiente que diseña identidad visual y materiales para pequeñas empresas y para personas que venden en línea. Es un caso ficticio: Elena y su estudio no existen, y todas las cifras de esta lección son de práctic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 lo que le piden le llega como mensaje suelto: un logotipo, un catálogo, un par de piezas para redes. Y casi todo lo que se le ha salido del presupuesto pasó por el mismo camino: un mensaje de más. Esta lección te da la forma de que eso no ocu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descr=""/>
          <p:cNvSpPr/>
          <p:nvPr/>
        </p:nvSpPr>
        <p:spPr>
          <a:xfrm>
            <a:off x="514350" y="1876425"/>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s a escribir un catálogo de servicios por entregables: qué entregas, en qué formato, en qué plazo y con cuántas revisiones.]]></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3526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un cliente te pide algo para su tienda, ¿puedes responder en una frase qué recibe, en qué formato, en qué plazo y con cuántas revisiones? Esa respuesta es un entregable pactado. Y si te pide el monto antes, ¿puedes explicar por qué ese trabajo no se cobra por hora? Las dos cosas se resuelven aqu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hora no alcanza en el trabajo de conoc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mide tiempo. El trabajo de conocimiento no produce tiempo: produce decisiones. Y una parte grande de tu día no está haciendo el entregable: está entendiendo la petición, esperando una respuesta, buscando una referencia o reescribiendo el mismo texto porque faltaba un dato. Si cobras por hora, esas horas también las paga el cliente, y entonces tu monto depende de lo lento que seas para preguntar. Peor: si cobras por hora y el trabajo crece, el cliente ve un número más grande y no ve por qué.]]></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no la ve el cliente. El cliente no sabe cuánto tardas en hacer una pieza y no puede compararla con n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hora no alcanza en el trabajo de conoc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premia la lentitud. Si tardas más en preguntar, la cuenta sube aunque el resultado sea el mism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castiga la buena pregunta. Quien pregunta antes de empezar pierde horas que nunca estaban escrit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traslada el riesgo. Si la petición estaba poco clara, el trabajo se alarga y el monto tambié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borra el valor del entregable. Un archivo bien pensado vale más que las horas que tomó, y la hora no deja decir e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hora no alcanza en el trabajo de conoc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de la hora es la que te hace cargar con el trabajo de conocimiento: el cliente mide el tiempo, no el result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or-hora-o-por-entregabl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hora no alcanza en el trabajo de conoc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rápid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nombrar el archivo que el cliente va a tener en la mano el día de la entrega, todavía no tienes un servicio: tienes una intención. Vuelve a la petición y pregúntate qué se abre, quién lo usa y para qué sirve. En cuanto puedas contestar, ya puedes cotiz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regable: qué recibe el cliente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ntregable es una cosa concreta que el cliente recibe, abre, usa y puede revisar. Se llama con un nombre: logotipo en color, catálogo de doce páginas, kit de nueve plantillas. Ese nombre importa porque es lo que se revisa, lo que se entrega y lo que se cobra. Un entregable bien descrito trae cinco datos: nombre, contenido, formato, plazo y revisiones. Con los cinco, el cliente sabe qué va a recibir. Con menos, cada hueco lo rellena el cliente con suposición.]]></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cómo se llama la pieza. Tú y el cliente van a usar ese mismo nomb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regable: qué recibe el cliente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ido: qué va dentro. Logotipo en color, paleta en tres tonos y tres usos de muest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en qué archivo y con qué medida. Carpeta con los archivos editabl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la fecha en que lo recibe. No la fecha en que lo empezas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ones: cuántas rondas de cambios incluye el monto acord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regable: qué recibe el client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cada paso usa el resultado del anterior. Si el entregable no tiene nombre, el plazo no significa na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peticion-al-entregabl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regable: qué recibe el client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datos de un entregable y la pregunta que responde cada uno. Caso ficticio del ejerc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1543050"/>
                <a:gridCol w="30003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gotipo en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cada uno llame distinto a l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gotipo, paleta y tres u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pidan cosas parecidas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peta con archivos edit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pidan otra versión del arch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en que lo recib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trabajo quede flo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43050"/>
                <a:gridCol w="30003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rondas de cam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orrección no termine nu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entregable: qué recibe el client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o incluye también es parte del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lcance sin su no incluye está a medias. En el catálogo de Elena, el manual de uso no incluye fotografías de producto, ni redacción de textos, ni impresión, ni compra del dominio. Eso no es un detalle: es lo que decide si una petición futura se cotiza como extra o se da por perdida. Cuando el cliente lee el no incluye antes de pagar, no hay sorpresas despué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ormato: con qué archivos y con qué medi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es donde el trabajo se multiplica sin que nadie lo pida. El mismo diseño puede entregarse como archivo editable, como imagen para pantalla, como imagen para imprenta y como documento para enviar. Cada versión es un archivo nuevo, con su tamaño y su revisión. Si el catálogo no dice el formato, el cliente pide el que le falta, y ese pedido entra por el chat como un mensaje más.]]></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chivo editable: el que el cliente puede cambiar. Se entrega una carpeta con el archivo y las tipografías usad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ormato: con qué archivos y con qué medi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agen para pantalla: tamaño fijo, con las medidas escritas al pie del catálogo. Se dice el tamaño en números, no lo que se vea bie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para enviar: el que se manda por correo o por mensajería, listo para abrir en cualquier equip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sión para imprenta: es otro servicio. Se anota aparte, con quién se imprime y quién pag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ormato: con qué archivos y con qué medi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tamañ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tamaño que no está escrito se pide en el momento de usarlo, que es cuando ya no puedes decir que no. En el catálogo del caso ficticio, cada pieza de redes dice su tamaño en números y el manual de uso dice que no se entrega versión para imprenta. Con eso el cliente sabe qué puede pedir y qué tiene que cotizar apar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s revisiones: cuántas y qué pasa cuando se agot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ión es una ronda de cambios sobre la versión que entregaste, con los cambios apuntados por escrito y entregados juntos. No es un cambio por revisión: si el cliente manda cinco cambios en tres mensajes, es una sola ronda y se responde con un solo archivo nuevo. El número de rondas va escrito en el catálogo. También va escrito qué pasa cuando se agotan: la ronda siguiente se cotiza por separado, con su escrito, y no se empieza hasta que el cliente lo acept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onda, no un mensaje: los cambios se acumulan y se responden de una v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s revisiones: cuántas y qué pasa cuando se agot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n por escrito: la lista de lo que se pidió quita la interpretación de lo que se entendió.]]></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va escrito: dos rondas para la identidad, una para el catálog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tiene salida: al agotarse, la ronda extra se cotiza aparte y el trabajo no se detiene sin respues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de fondo no es revisión: un logotipo nuevo es un proyecto nuevo, con su entregable y su plaz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s revisiones: cuántas y qué pasa cuando se agot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la por servicio. Si una fila necesita dos entregables, son dos filas y dos monto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talogo-por-entregabl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s revisiones: cuántas y qué pasa cuando se agot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anotan los cambio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petición nueva que llega por el chat se anota en la herramienta T12, Seguimiento de clientes, con la fecha y lo que pidió el cliente. Cuando lo que llega se sale del alcance, se anota en la T16, Registro de incidencias, con el hecho, el paso en que pasó y la evidencia. Esta lección no explica cómo funcionan esas herramientas: sólo te dice dónde queda lo que el chat no tiene por escri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atálogo de cinco servicios de Ele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eti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lena le llegan las peticiones siempre como deseos sueltos: quiero algo que llame la atención, necesito un catálogo de mis productos, mis redes están feas. Caso ficticio de práctica: las peticiones son del ejercicio. Ella no empieza a diseñar nada. Empieza anotando para qué va a usar el cliente cada pieza: una etiqueta, una pantalla de venta, una public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atálogo de cinco servicios de Ele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nombr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respuesta, Elena escribe el nombre de cada entregable antes de cotizar: kit de redes, catálogo de doce páginas, manual de uso. Cada nombre corresponde a una carpeta que el cliente va a recibir. Lo que no se puede nombrar no entra al catálo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atálogo de cinco servicios de Ele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forma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ila lleva su formato y su tamaño. El kit de redes se entrega como nueve plantillas editables, en formato cuadrado de mil por mil. El catálogo se entrega como documento de doce páginas, con imágenes listas para pantalla. El manual de uso se entrega como documento de cuatro páginas y no incluye versión para impren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atálogo de cinco servicios de Ele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s revisiones y el catálog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ila lleva su número de rondas: la identidad y el kit llevan dos, el catálogo y el manual llevan una. Con esos datos, Elena tiene un catálogo de cinco servicios con nombre, contenido, formato, plazo y revisiones. Cuando el cliente pregunta cuánto cuesta, Elena no responde con un monto por hora: responde con el nombre de la pieza que va a recib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que se agrandó por el chat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encarg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cotiza un kit de nueve plantillas para una persona que vende en línea. En el presupuesto del caso ficticio del ejercicio, el kit incluye nueve plantillas editables, en formato cuadrado, dos rondas de revisión y un plazo de diez días hábi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que se agrandó por el chat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imer mensaj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contesta que le gusta, pero pregunta si las plantillas pueden traer también los datos de su negocio. Elena responde que sí, y lo hace: mete el nombre, el teléfono y la dirección en el pie de cada plantilla. Son cuatro minutos de trabajo y un archivo nuev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que se agrandó por el chat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ncadenamient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llega otro mensaje: ahora las plantillas deben verse parecidas a las de otra persona que vende en línea. Elena lo cambia. Luego otro: el color de fondo debe ser distinto en cada una. Y luego otro: hay que agregar una versión en otro tamaño. Cada mensaje es pequeño. Juntos suman un trabajo que ya no es el kit de nueve plantillas, sino un sistema de piez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trabajo que se agrandó por el chat · Paso 4 de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kit quedó cotizado en tres mil doscientos pesos y el trabajo terminado costó el doble: seis mil cuatrocientos. La diferencia no fue por el monto de Elena: fue por el alcance. Con el método de esta lección, la clienta habría visto que el kit no incluía textos del negocio, ni una segunda versión de tamaño, ni pie personalizado, y cada una de esas cosas se habría cotizado como extra. Eso es lo que hace el catálogo: no esconde el trabajo de más, lo pone en la mesa antes de que empie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no cobras por hora, cobras por lo que el cliente recibe. La segunda: cada entregable tiene nombre, contenido, formato, plazo y revisiones. La tercera: el no incluye se escribe, porque lo que no está escrito se pierde. Y el producto: un catálogo de cinco servicios, una fila por servicio, con su entregable, su formato, su plazo y sus rondas de revis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un cliente pide materiales para redes sin dar más detalle. ¿Qué necesita tener Elena escrito antes de cotiza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úmero de horas que le va a tomar, para multiplicarlo por su tarif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ombre de la pieza, qué incluye, el formato, el plazo y cuántas rondas de revisión llev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programas que va a usar, para que el cliente sepa lo que está pagand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onto por paquete cerrado y sin más, para que no haya sorpres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ena cotizó un kit de nueve plantillas en tres mil doscientos pesos y el trabajo terminado costó el doble. ¿Cuánto costó el trabajo terminad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l cliente se le acaba la ronda de revisión incluida, lo correcto es empezar a corregir de todas formas para no perder la relación y cobrar la ronda extra despué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l entregable con lo que defi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en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orma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az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ion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va dentro de la piez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qué archivo y con qué medida se entreg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echa en que el cliente lo recib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as rondas de cambios incluy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ómo se llama la pieza que recibe el cl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del negoci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preparar el catálog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entregar cada servic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ndo llega algo fuera de alcan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nombre de la pieza que se entreg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finir el formato y el tamañ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jar el número de rondas de revis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regar la carpeta con los archivos editabl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errar con la lista de lo que se pidió y lo que se entregó]]></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en la T16, Registro de incidencias, lo que se salió del alcance]]></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onvertir una petición suelta en un entregable cotizabl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rme un nombre al entregabl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contenido, formato y tamañ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jar el plazo y el número de rondas de revisión]]></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el no incluye y mandar el catálogo con el escri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dónde se va a usar la pieza y para qué]]></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en la carpeta de un trabaj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entregable se nombra: sin nombre no hay forma de revisar lo que se entreg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pide algo que no estaba en el catálogo, lo correcto es hacerlo sin costo para no perderl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ormato de entrega no importa, porque el cliente siempre puede pedir otra versión del archiv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mensaje del cliente es una revisión nueva, así que las rondas se cuentan por mensaj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no está en el no incluye del presupuesto termina pagándolo Ele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tálogo del caso ficticio, el entregable se llama ___ de redes y se entrega en formato cuadrado de mil por mil. El número de rondas de revisión que incluye ese servicio es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un servicio que ya vendiste y escríbelo como una fila de catálogo: nombre del entregable, contenido, formato, tamaño, plazo y número de rondas de revisión. Escribe también el no incluye en una sola línea. Después responde: ¿qué parte de tu trabajo actual no está escrita en ninguna par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rve más un catálogo con un servicio real y a medias que uno perfecto de cinco servicios que nunca escribes. Y si no sabes el formato, escribe lo que le entregaste al cliente la otra vez: lo vas a ver por primera vez.]]></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piezas del entreg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llama la pieza que recib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a dentro de l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y medida en que s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medidas exactas de la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en que el cliente lo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correcciones incluye el m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piezas del entregabl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ser-r01-oa01"/>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cobra por ho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no ve las horas y no las puede comparar. Ve el resultado: el archivo que reci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entregab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osa concreta que el cliente recibe, abre, usa y puede revis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datos trae un entregab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contenido, formato, plazo y revision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ronda de revis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s los cambios que llegan juntos, respondidos en una sola entreg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al agotarse las rond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onda siguiente se cotiza por escrito y no se empieza hasta que el cliente la acep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el no incluy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no está escrito se pierde: lo que llega de más se cobra como extra o no se hac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el servicio que más se te va de las manos y escribe su no incluye en tres renglones: lo que no incluye el trabajo, lo que no incluye el monto y lo que pasa con las revisiones que se agotan. Lee los tres renglones en voz alta: si suenan a Peters, están bie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el servicio que más te sale caro de rehacer. Un no incluye escrito para ese servicio te sirve para todos los demás, porque casi todos los desvíos se repit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Elena y «Estudio Elena» no existen, y los montos, los plazos y los tamaños son cifras de práctica para aprender a cotizar por entregables, no precios de mercado ni estadísticas de ningún sector.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por qué el trabajo de conocimiento no se cotiza por hora, qué cinco datos tiene un entregable y cómo se acota el número de revisiones. Lo que falta es escribirlo: un catálogo de cinco servicios con una fila por servicio, con su nombre, su formato, su plazo, sus rondas y su no incluye. Escríbelo hoy con los trabajos que ya hiciste, no con los que quieres hacer. Cuando el cliente pregunte cuánto cuesta, vas a poder responder con el nombre de la pieza que va a tener en la mano, y el chat deja de ser el lugar donde crece el trabaj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0-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1"/>
              </a:rPr>
              <a:t><![CDATA[La oferta por entregables: qué entregas, en qué formato y con cuántas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6-llena]]></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definir un entregable con nombre, formato, plazo y revisiones, y explicar por qué el trabajo de conocimiento no se cobra por hora. Siguiente paso: cómo se arma el presupuesto por alcance, con su calendario y su límite de revisione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2 y revisa qué pidió el cliente en cada mensaje. Casi siempre el fallo está en que el alcance estaba en tu cabeza y no en el escr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2026-10-25T03:59:52Z</dcterms:created>
  <dcterms:modified xsi:type="dcterms:W3CDTF">2026-10-25T03:59:52Z</dcterms:modified>
  <dc:title>La oferta por entregables: qué entregas, en qué formato y con cuántas revisiones</dc:title>
  <dc:description>Presentación editable del OA «La oferta por entregables: qué entregas, en qué formato y con cuántas revisiones». Enlace: https://negocios.lumbre.lat/object/neg-ser-r01-oa01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