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errar el trabajo: la lista de verificación»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obrar sin dejar el saldo abierto»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obrar sin dejar el saldo abierto»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trabajo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rden 118 del caso ficticio, la lavadora que no centrifuga, queda lista el jueves en la tarde. Marisol hace la lista de verificación antes de que llegue la clienta: con el aparato en la mesa y la luz del taller, no con la clienta esperando al otro lado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lista, punto por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lla reportada se comprueba con carga: la lavadora centrifuga y el ruido desapareció. La pieza cambiada se compara con el modelo anotado en la orden. El lugar se revisa y no queda herramienta ni tornillo suelto. La garantía escrita está firmada por la clienta y el papel dice la fecha en que ve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ejercicio, el total del trabajo es $2,480: $800 de anticipo dados cuando la clienta dejó el aparato y el resto pendiente. Por el día de taller que la clienta esperó por la refacción se le descontaron $180, así que el saldo a cobrar en la entrega quedó en $1,500. Marisol lo cobra en efectivo y anota el pago con la fecha en la orden y en la herramienta T11, Control de anticipos y sal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 que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se lleva el aparato, la garantía escrita con su fecha de vencimiento y un comprobante del pago con el monto, la forma y la fecha. La orden queda cerrada con el adeudo en cero. Si la clienta quiere dejar el aparato funcionando en casa, se le explica cómo se prueba y con qué carga, y eso también queda a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 orden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ya no qued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de esa orden no queda ni un peso pendiente ni una visita de cortesía. El trabajo se entregó revisado, se cobró completo y quedó anotado. Esa es la diferencia entre un taller que cobra y un taller que espera a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no llegó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trabajo bloqu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otra orden necesita un compresor que el proveedor había prometido para el martes. El lunes por la tarde el proveedor avisa que no llega hasta el viernes. Marisol no puede terminar esa orden el martes, y la clienta ya lo sabe porque lo pidió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no llegó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visa el mismo día, antes de la fecha prometida. En la llamada dice tres cosas: qué pasó, cuándo llega la refacción y qué opciones hay. No pide perdón ni da explicaciones largas. Da la nueva fecha y las opciones, que es lo que el cliente necesita para reorganizar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no llegó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ejercicio, ofrece tres: pasar el jueves a dejar el aparato en el taller hasta el viernes; recoger el jueves el aparato viejo y recibir el nuevo el viernes; o recibirlo en casa el viernes, con el traslado cotizado aparte. Lo que no hace es dejar a la clienta esperando con una fecha vieja que ya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no llegó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pera se anota en dos lugares: en la orden de trabajo, con la fecha prometida, la fecha nueva y lo que se le ofreció, y en la herramienta T16, Registro de incidencias. Cada vez que pasa se ve. En el ejercicio, fue la segunda vez con ese proveedor en dos meses, y esa segunda anotación fue la que hizo cambiar la decisión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no llegó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dejó de prometer la fecha de ese proveedor para las refacciones de ese tipo, y en la orden del ejercicio el papel se le entrega a la clienta con las dos fechas escritas: la que se prometió y la que se cumplió. Eso es lo que hace que un aviso sea creíble: el mismo papel enseña que la promesa se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visarle el mismo día que te enteraste, con la nueva fecha y al menos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es la que conserva la confianza: el aviso se da el mismo día y antes de la fecha prometida, con la nueva fecha y opciones concretas. Esperar al viernes para avisar convierte un aviso en una disculpa. Pedirle al cliente que llame al proveedor invierte el trabajo que te toca a ti. Y cambiar la pieza sin avisar rompe el acuerdo y, además, deja al cliente con una pieza que no es la qu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aviso de refacción atrasada y el paso 2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0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mil cuatrocientos ochenta menos ochocientos son mil seiscientos ochenta; menos ciento ochenta son mil quinientos. Si tu resultado es mil seiscientos ochenta, se te olvidó el descuento de la espera; si es mil setecientos sesenta, restaste mal. El saldo que se cobra en la entrega es $1,500, y con ese pago el adeudo de esa orden queda en cer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cobro que se cierra en la entrega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tregar sin cobrar y sin dejar nada escrito convierte un trabajo en un regalo con etiqueta de pendiente. Lo que corresponde es entregar el trabajo sí, pero dejar el adeudo anotado en la orden con monto, forma de pago, fecha y un compromiso con fecha, y dejarlo visible en la herramienta T11, Control de anticipos y saldos. Un adeudo sin fecha escrita es un adeudo que se pierde sin que nadie haya dicho que se per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os tres momentos d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 dejar el aparato → Cobrar el anticipo y anotar el monto y la forma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entregar → Cobrar el saldo completo y dejar el adeudo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ando hay retraso de refacción → Avisar antes de la fecha prometida, con la nueva fecha y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ntro de la garantía → Atender sin cobrar mano de obra, porque ya se garanti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omento tiene su acción y su papel. Al dejar el aparato va el anticipo y su nota. Al entregar va el saldo y el comprobante. La espera se avisa antes de la fecha prometida, y la garantía no es un cobro pendiente: es un compromiso que ya se dieron. Ver la figura de los tres momentos del cobro y la del aviso de refacción atr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amar al cliente para avisar que la refacción no llega a tiempo → Ante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rgar el aparato y comprobar que la falla reportada ya no está → E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que no quede herramienta ni pieza suelta en el lugar → E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brar el saldo y anotar el pago en la orden → E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la fecha en que vence la garantía y entregarla al cliente → E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istrar el retraso en el registro de incidencias → Despué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importa por lo que se puede recuperar. El aviso de la espera va antes de la entrega, porque sólo avisando a tiempo se ofrecen opciones. La revisión y el cobro van en la entrega, que es el momento en que el cliente tiene el aparato y la razón para pagar. Y el registro de la incidencia va después, porque el registro se escribe cuando ya se sabe qué pasó. Ver la figura de la lista de verificación y la del aviso de refacción atr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pel ·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quinto punto es el papel: la garantía escrita y el comprobante, con firma y fecha. Sin papel no hay entrega, hay un aparato devuelto. Y el aviso se da antes de la fecha prometida, porque después de esa fecha ya no es un aviso: es una disculpa, y una disculpa no repara el tiemp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lista de verificación y la del aviso de refacción atr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visa al cliente si la refacción no llega, con la nueva fecha y opciones → Carga el aparato y comprueba que la falla reportada ya no está → Revisa que no quede herramienta ni pieza suelta en el lugar → Cobra el saldo y anota el pago en la orden → Registra la fecha de vencimiento de la garantía y entrega el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visa, porque sólo un aviso a tiempo permite todavía cambiar de plan. Después se comprueba el trabajo con carga, luego se revisa el lugar y por último se cobra y se entrega el papel, que es el orden natural: primero se comprueba que hay algo que entregar, después se entrega. El registro de la garantía va con el papel, porque es la fecha que empieza a contar des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lista de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una refacción no llega a tiempo, se avisa el mismo día que te enteraste, antes de la fecha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deja el adeudo en el aire: si el acuerdo de pago no está escrito desde el primer momento, no hay fecha, y lo que no tiene fecha no se cobra. La quinta nota confunde la garantía del taller con la del proveedor: el plazo de la mano de obra lo decide el taller y no tiene por qué coincidir con el de la pieza. Las notas primera, segunda y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momentos del cobro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lista de verificación de la entrega con cinco puntos y llénala con el último trabajo que entregaste. Después escribe la frase de dos líneas con la que le vas a avisar a un cliente que su refacción no llegó a tiempo. Con las dos cosas listas, responde en una línea: cuál de los cinco puntos se te olvidó má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errar y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cerrar y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antes d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alla reportada con carga, la pieza cambiada, el funcionamiento, el lugar y el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avisa que no llegó una re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ismo día que te enteraste y antes de la fecha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dice un aviso de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asó, cuándo llega y qué opciones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bra el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entrega, con el trabajo terminado y el cliente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de cada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onto, la forma de pago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garantía es un cobr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compromiso ya dado, y por eso el trabajo se atiende sin cobrar mano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mira tus últimos diez trabajos y cuenta cuántos siguen con saldo abierto. Escribe el número y ponle fecha al más antiguo. Si el número es cero, escribe por escrito cómo lo lograste; si no lo es, ese trabajo es la tarea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91" r:id="rId1"/>
    <p:sldLayoutId id="2481910792" r:id="rId2"/>
    <p:sldLayoutId id="2481910793" r:id="rId3"/>
    <p:sldLayoutId id="24819107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4b2f2e687e6b807137dac6f9e62d496efdac3fdd7830b001.jpg"/>
  <Relationship Id="rId3" Type="http://schemas.openxmlformats.org/officeDocument/2006/relationships/hyperlink" Target="https://negocios.lumbre.lat/object/neg-rep-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hyperlink" Target="https://negocios.lumbre.lat/object/neg-rep-r01-oa04" TargetMode="External"/>
  <Relationship Id="rId4" Type="http://schemas.openxmlformats.org/officeDocument/2006/relationships/hyperlink" Target="https://negocios.lumbre.lat/object/neg-rep-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hyperlink" Target="https://negocios.lumbre.lat/object/neg-rep-r01-oa04" TargetMode="External"/>
  <Relationship Id="rId4" Type="http://schemas.openxmlformats.org/officeDocument/2006/relationships/hyperlink" Target="https://negocios.lumbre.lat/object/neg-rep-r01-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hyperlink" Target="https://negocios.lumbre.lat/object/neg-rep-r01-oa04" TargetMode="External"/>
  <Relationship Id="rId4" Type="http://schemas.openxmlformats.org/officeDocument/2006/relationships/hyperlink" Target="https://negocios.lumbre.lat/object/neg-rep-r01-oa04"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hyperlink" Target="https://negocios.lumbre.lat/object/neg-rep-r01-oa04" TargetMode="External"/>
  <Relationship Id="rId4" Type="http://schemas.openxmlformats.org/officeDocument/2006/relationships/hyperlink" Target="https://negocios.lumbre.lat/object/neg-rep-r01-oa04"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hyperlink" Target="https://negocios.lumbre.lat/object/neg-rep-r01-oa04" TargetMode="External"/>
  <Relationship Id="rId4"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hyperlink" Target="https://www.gob.mx/profeco"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hyperlink" Target="https://www.gob.mx/sat"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4"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rep-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cada trabajo con una lista de verificación, avisar al cliente cuando la refacción no llegó a tiempo y cobrar el saldo en la entrega para no dejar cuentas abier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especialización «Reparación y servicios técnicos como negocio». Con el caso ficticio de Marisol y su «Taller Marisol», construye la lista de verificación de la entrega, el aviso de refacción atrasada con sus opciones y el cierre del cobro con anticipo, saldo y comprobante. Cierra con ocho actividades evaluadas, dos juegos de repaso y una lista de entrega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sta de verificación · entrega del trabajo · aviso de retraso · refacciones · cobro en la entrega · saldo pendi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momentos en que un taller pierde dinero sin que nada se note: cuando entrega sin revisar y cuando deja el cobro para después. En el primer caso, lo que se pierde es la hora de rehacer el trabajo y la confianza del cliente. En el segundo, lo que se pierde es el mes. Un trabajo entregado y no cobrado se convierte en una cuenta que nadie persigue, porque nadie la escribió. Esta lección te da tres decisiones concretas: qué se revisa antes de entregar, cómo se avisa que una refacción no llegó a tiempo y cómo se cierra el cobro el mismo día de la entreg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ntregues un trabajo, ¿puedes mostrar una lista de cinco puntos y un comprobante con el saldo en cero? Si la respuesta es sí, tu taller cierra el mes sin cuentas abiertas y sin sorpres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errar el trabajo: la lista de verific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es un acto verificable, no una impresión. En el taller, con el aparato funcionando y el cliente esperando, es muy fácil entregar y que tres días después aparezca algo que no estaba revisado. La lista de verificación convierte la entrega en cinco comprobaciones que se hacen con los ojos y con las manos, en el lugar, con el aparato encendido. El trabajo llega hasta aquí con su hoja de seguimiento, que es la herramienta T10, Orden de trabajo; lo que esta lección le agrega es la lista de la entre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errar el trabajo: la lista de verific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ista se llena en el lugar, con el aparato funcionando y el cliente ahí. En el taller, con la prisa, se llena en memori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sta-de-verifica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errar el trabajo: la lista de verific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lla reportada: se comprueba con carga, no en vacío. Una lavadora que centrifuga en vacío puede no centrifugar con el sabón cargado. La prueba se hace con el cliente presente, porque es la falla que él reportó la que se está corrigiend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za cambiada: se compara el número de parte con el modelo anotado en la orden. Es el punto donde se detecta que salió la pieza equivocada, y todavía se puede arreglar.]]></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uncionamiento: se prueba en casa o en el taller lo que se pueda probar y se anota qué se probó y qué d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errar el trabajo: la lista de verific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2590800"/>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gar: se revisa que no quede herramienta, tornillo ni pieza suelta, y que el piso y las superficies queden como estaban.]]></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pel: la garantía escrita y el comprobante de pago, con firma y fecha. Si el papel no está, el trabajo no está entregado.]]></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se llena antes de que llegue el cliente]]></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el cliente esperando, la lista se llena con prisa y con memoria. La lista se llena con el aparato en la mesa del taller, antes de la llamada. Cuando el cliente llega, ya sólo se le muestran los cinco puntos y se le entrega el pap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spera: cómo se avisa que la refacción no lleg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era por una refacción es normal. Lo que no es normal es que el cliente se entere de la espera el día en que recoge el aparato. Un aviso dado antes de la fecha prometida es un aviso; dado después, es una disculpa, y las disculpas no devuelven la confianza. El aviso tiene tres partes y ninguna es opcional: qué pasó, cuándo llega y qué opciones h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spera: cómo se avisa que la refacción no lleg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viso se da antes de la fecha prometida. Después de la fecha ya no es un aviso: es una disculp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viso-de-retra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spera: cómo se avisa que la refacción no lleg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 retraso: qué se dice, cómo se dice y qué no se hace.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07657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roveedor no entregó en la fecha y por qué,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charle la culpa al proveedor ni pedir disculpas tres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ueva fecha, dicha como fecha y no como esti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jar la fecha nueva en un mensaje suelto sin llam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pciones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en el taller, recogerlo y esperar, o recibirlo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jar al cliente con la fecha vieja y sin o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spera: cómo se avisa que la refacción no lleg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era también se registra, y en dos lugares. En la orden de trabajo, con la fecha que se prometió, la fecha nueva y lo que se le ofreció al cliente. Y en la herramienta T16, Registro de incidencias, porque un retraso que se repite con el mismo proveedor es un problema de compras y no de mala suerte. En el caso ficticio del ejercicio, fue la segunda vez con ese proveedor en dos meses, y esa segunda anotación fue la que cambió la deci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brar sin dejar el saldo abie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bro se cierra en la entrega, en la mesa del taller, con el trabajo terminado. Es el único momento en que el cliente tiene el aparato en las manos y la razón para pagar. Dejar el saldo para después es dejar trabajo hecho y dinero por cobrar, y el dinero por cobrar, cuando no está escrito, no se cobra. En el taller de Marisol, que atiende cuarenta servicios al mes, un adeudo sin registro no es un adeudo: es un trabajo regalado con etiqueta de pend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brar sin dejar el saldo abie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sta deja un resto con nombre. El último peldaño es el que se lleva el taller a casa: ce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scada-del-cob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brar sin dejar el saldo abie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camino completo del cobro del caso ficticio: el total del trabajo, el anticipo que ya había, el ajuste que se acordó por el día de espera de la refacción, el saldo que se cobra en la entrega y el cero que queda abierto. Cada resta deja un resto con nombre, y el último peldaño es el que se lleva el taller a casa. El total sale del presupuesto que ya se le mostró a la clienta, que se arma en la herramienta T09, Presupuesto editable; lo que importa aquí es que el saldo se cobre en la entreg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brar sin dejar el saldo abie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deudo en cero el día de la entrega es lo que hace que el mes cierre sin cuentas abiert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momentos-del-cob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brar sin dejar el saldo abier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icipo se cobra al dejar el aparato, si lo pides. Es la parte del dinero que compra tiempo y material, y por eso va antes de empez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aldo se cobra en la entrega, completo. No se entrega trabajo terminado a cuenta de una promesa de pag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cobra en la entrega se anota como adeudo en la orden, con monto, fecha y un compromiso de pago con fecha. Un adeudo sin fecha es un adeudo perdi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brar sin dejar el saldo abier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obro se anota con su monto, su forma y su fecha. La herramienta T11, Control de anticipos y saldos sirve para ver de un vistazo lo que te deben; lo que se anota, se cob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rantía no es un cobro pendiente. Cuando un trabajo vuelve dentro del plazo, se atiende sin cobrar mano de obra, porque esa parte ya se garantiz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brar sin dejar el saldo abier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bra, se anota; lo que se anota, se puede cobr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trabajo entregado sin comprobante es un trabajo que el taller recuerda de memoria. Y lo que el taller recuerda de memoria, no lo recupera. El comprobante con el monto, la forma y la fecha cuesta un minuto y es lo que separa una cuenta abierta de un adeudo perdi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 orden 118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rabajo lis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den 118 del caso ficticio, la lavadora que no centrifuga, queda lista el jueves en la tarde. Marisol hace la lista de verificación antes de que llegue la clienta: con el aparato en la mesa y la luz del taller, no con la clienta esperando al otro lado del mostrad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 orden 118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ista, punto por pun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lla reportada se comprueba con carga: la lavadora centrifuga y el ruido desapareció. La pieza cambiada se compara con el modelo anotado en la orden. El lugar se revisa y no queda herramienta ni tornillo suelto. La garantía escrita está firmada por la clienta y el papel dice la fecha en que v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 orden 118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br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el total del trabajo es $2,480: $800 de anticipo dados cuando la clienta dejó el aparato y el resto pendiente. Por el día de taller que la clienta esperó por la refacción se le descontaron $180, así que el saldo a cobrar en la entrega quedó en $1,500. Marisol lo cobra en efectivo y anota el pago con la fecha en la orden y en la herramienta T11, Control de anticipos y sald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 orden 118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entreg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se lleva el aparato, la garantía escrita con su fecha de vencimiento y un comprobante del pago con el monto, la forma y la fecha. La orden queda cerrada con el adeudo en cero. Si la clienta quiere dejar el aparato funcionando en casa, se le explica cómo se prueba y con qué carga, y eso también queda anot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 orden 118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ya no queda pendien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de esa orden no queda ni un peso pendiente ni una visita de cortesía. El trabajo se entregó revisado, se cobró completo y quedó anotado. Esa es la diferencia entre un taller que cobra y un taller que espera a cobr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no llegó a tiemp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rabajo bloque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otra orden necesita un compresor que el proveedor había prometido para el martes. El lunes por la tarde el proveedor avisa que no llega hasta el viernes. Marisol no puede terminar esa orden el martes, y la clienta ya lo sabe porque lo pidió con fec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no llegó a tiemp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avi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visa el mismo día, antes de la fecha prometida. En la llamada dice tres cosas: qué pasó, cuándo llega la refacción y qué opciones hay. No pide perdón ni da explicaciones largas. Da la nueva fecha y las opciones, que es lo que el cliente necesita para reorganizar su sem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no llegó a tiemp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opcio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ofrece tres: pasar el jueves a dejar el aparato en el taller hasta el viernes; recoger el jueves el aparato viejo y recibir el nuevo el viernes; o recibirlo en casa el viernes, con el traslado cotizado aparte. Lo que no hace es dejar a la clienta esperando con una fecha vieja que ya no exis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no llegó a tiemp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era se anota en dos lugares: en la orden de trabajo, con la fecha prometida, la fecha nueva y lo que se le ofreció, y en la herramienta T16, Registro de incidencias. Cada vez que pasa se ve. En el ejercicio, fue la segunda vez con ese proveedor en dos meses, y esa segunda anotación fue la que hizo cambiar la decisión de compr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no llegó a tiemp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camb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dejó de prometer la fecha de ese proveedor para las refacciones de ese tipo, y en la orden del ejercicio el papel se le entrega a la clienta con las dos fechas escritas: la que se prometió y la que se cumplió. Eso es lo que hace que un aviso sea creíble: el mismo papel enseña que la promesa se cumpli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la entrega se cierra con una lista de cinco puntos, no con una impresión. La segunda: la espera se avisa antes de la fecha prometida, con la nueva fecha y dos opciones. La tercera: el saldo se cobra en la entrega y lo que queda abierto se anota con fecha. Y el producto: tu lista de verificación de la entrega, con los cinco puntos, y tu registro de cobros con una columna de adeud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efacción no llega y el cliente ya sabía que el martes la tenía. ¿Qué haces primer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l viernes y llamarlo el viernes por la mañana para avisarle del retras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visarle el mismo día que te enteraste, con la nueva fecha y al menos dos opciones.]]></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al cliente que llame él al proveedor para preguntar cuándo lleg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la refacción por otra parecida y entregar el martes sin avisar del camb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total del trabajo es $2,480, la clienta dejó $800 de anticipo y se le descontaron $180 por el día que esperó la refacción. ¿Cuánto queda por cobrar en la entreg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el cliente no alcanza a pagar el saldo en la entrega, lo más simple es entregar el trabajo y anotar el adeudo después, cuando se acuerde la fecha de pag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mento co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 dejar el apara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 entreg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ando hay retraso de refac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ntro de la garantí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brar el saldo completo y dejar el adeudo en cer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visar antes de la fecha prometida, con la nueva fecha y opcio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ender sin cobrar mano de obra, porque ya se garantizó]]></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 el anticipo y anotar el monto y la forma de pag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la entreg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entreg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la entreg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amar al cliente para avisar que la refacción no llega a tiemp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rgar el aparato y comprobar que la falla reportada ya no está]]></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que no quede herramienta ni pieza suelta en el lug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brar el saldo y anotar el pago en la ord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la fecha en que vence la garantía y entregarla al c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istrar el retraso en el registro de incidenci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e verificación de la entrega tiene cinco puntos: la falla reportada, la pieza cambiada, el funcionamiento, el lugar y el ___. Cuando la refacción no llega a tiempo, el aviso al cliente se da antes de la ___ fecha prometi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erre de un trabajo, del primero al últim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rga el aparato y comprueba que la falla reportada ya no está]]></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que no quede herramienta ni pieza suelta en el lug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 el saldo y anota el pago en la orde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 la fecha de vencimiento de la garantía y entrega el papel]]></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visa al cliente si la refacción no llega, con la nueva fecha y opci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en la libret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ista de verificación se llena antes de que llegue el cliente, con el aparato en la mes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una refacción no llega a tiempo, se avisa el mismo día que te enteraste, antes de la fecha prometid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cliente no alcanza a pagar el saldo en la entrega, se le entrega el trabajo y el adeudo se anota después, cuando se acuer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rabajo se cobra completo en la entrega, y lo que ya se había adelantado se descuenta del tot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lazo de garantía que se anota en la entrega es el mismo que prometió el proveedor de la refac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lista de verificación de la entrega con cinco puntos y llénala con el último trabajo que entregaste. Después escribe la frase de dos líneas con la que le vas a avisar a un cliente que su refacción no llegó a tiempo. Con las dos cosas listas, responde en una línea: cuál de los cinco puntos se te olvidó más vec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el trabajo que salió mal. Ese trabajo te va a decir cuál de los cinco puntos es el que de verdad se te olvida, y ese es el que hay que escribir primero en la list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errar y cob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inco puntos que se revisan antes de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retr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 antes de la fecha prometida con la nuev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cobra cuando el cliente deja 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por cobrar al entregar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ó sin cobrar y hay que per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pel con lo que se pagó, la forma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errar y cobr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rep-r01-oa04"/>
              </a:rPr>
              <a:t><![CDATA[Abrir el juego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antes de entreg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alla reportada con carga, la pieza cambiada, el funcionamiento, el lugar y el pape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avisa que no llegó una refac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ismo día que te enteraste y antes de la fecha promet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dice un aviso de retra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asó, cuándo llega y qué opciones h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bra el sal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entrega, con el trabajo terminado y el cliente ahí.]]></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de cada cobr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nto, la forma de pago y la fech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garantía es un cobro pendi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compromiso ya dado, y por eso el trabajo se atiende sin cobrar mano de ob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mira tus últimos diez trabajos y cuenta cuántos siguen con saldo abierto. Escribe el número y ponle fecha al más antiguo. Si el número es cero, escribe por escrito cómo lo lograste; si no lo es, ese trabajo es la tarea de esta seman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uenta también los trabajos que entregaste sin cobrar, no sólo los que tienen adeudo anotado. Esos son los que nadie está persiguien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Marisol y «Taller Marisol» no existen, y los montos, las horas y los plazos son cifras de práctica para aprender a cerrar un trabajo y a cobrarlo, no precios de mercado ni estadísticas de ningún sector. Para el contexto fiscal de México, la fuente oficial vigente es el Servicio de Administración Tributaria; para los derechos de quien compra una reparación, la fuente es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derechos de quien compra una repar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cobros, comprobantes y garantías antes de definir cómo cierras el cobro en la entreg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se revisa antes de entregar, cómo se avisa una espera y cómo se cierra el cobro. Lo que falta son dos papeles: tu lista de verificación de cinco puntos y tu registro de cobros con una columna de adeudos. Arma los dos esta semana con los últimos diez trabajos. Si al contarlos aparece un adeudo sin fecha, ese adeudo es la primera tarea de la semana, y la lista es la que evita que el siguiente se repi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7-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errar un trabajo con una lista de verificación, avisar la espera de una refacción y cobrar en la entrega. Siguiente paso: repetir el trabajo que ya sabes hacer, sin que se te escape n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4"/>
              </a:rPr>
              <a:t><![CDATA[Entregar y cobrar: la orden de trabajo, la espera y el cob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os cinco pasos, de la lista al comprobante. Casi siempre el fallo está en dar por buena la falla sin probar el aparato con carga, o en aplazar el cobro hasta después de la entreg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2026-10-25T02:15:18Z</dcterms:created>
  <dcterms:modified xsi:type="dcterms:W3CDTF">2026-10-25T02:15:18Z</dcterms:modified>
  <dc:title>Entregar y cobrar: la orden de trabajo, la espera y el cobro</dc:title>
  <dc:description>Presentación editable del OA «Entregar y cobrar: la orden de trabajo, la espera y el cobro». Enlace: https://negocios.lumbre.lat/object/neg-rep-r01-oa04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