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garantía sin acotar es un riesg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garantía sin acotar es un riesg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partes: alcance, plazo y exclusion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plazo: por dónde empieza el reloj»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arantí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a orden 118 del taller de Marisol es una lavadora que no centrifuga y suena fuerte. Se revisa el eje y el amortiguador y se cambian las dos piezas. El trabajo ocupa tres horas de taller y se entrega el jueves en 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arantí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l alcance en dos renglones: cubre el cambio del eje y del amortiguador y el montaje de esas dos piezas en esa lavadora, con el modelo anotado en la orden. No cubre el ruido de la centrífuga, que ya estaba fuera de alcance desde la llamada, ni el desgaste de la correa, que no s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arantí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azo son noventa días de mano de obra, contados desde el día de entrega. El jueves de la entrega es el día uno del plazo, y esa fecha queda escrita en la orden y en la garantía. En el ejercicio, el papel dice las dos fechas: la de entrega y la de ven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arantí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s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tres exclusiones: el desgaste por uso normal, el daño por un evento externo y el trabajo hecho por otra persona. Las tres describen cosas que nadie controla en el taller. Lo que no escribe es que su trabajo haya quedado mal: eso no se excluye, porque es exactamente lo que la garantía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garantí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lega la clienta, Marisol no le entrega el papel y ya. Le dice en dos frases qué cubre la garantía, por cuánto tiempo y qué no cubre, y le explica que la garantía de la pieza la da el proveedor y que el taller la respeta tal como viene. La clienta firma y se lleva el papel. Es un minuto de explicación que evita una conversación de tres mese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un añ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del caso ficticio pide que la garantía del trabajo sea de un año y que cubra cualquier falla del aparato, sin excluir nada. Lo pide por escrito, porque ya le pasó con otro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un añ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respon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dice que no de plano. Explica la diferencia: un año de garantía sobre cualquier falla incluye fallas que no tienen que ver con lo que ella hizo, como el uso indebido o el daño de un tercero. Y un trabajo que nadie puede revisar durante doce meses seguidos es un trabajo que no se puede garantizar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un añ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que sí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ejercicio, Marisol ofrece la garantía de mano de obra de noventa días con las exclusiones escritas, más la garantía de la refacción tal como la da el proveedor, con su plazo y su alcance. Además ofrece una revisión de control a los cuarenta y cinco días, sin costo, para ver que el aparato sigue bien. Lo que no ofrece es el año completo sobre cualquier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un añ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qued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garantía que queda en la orden tiene un renglón de alcance, uno de plazo, tres de exclusiones y la firma del cliente. La revisión de control queda anotada en la agenda con su fecha. Lo que no se promete no se escribe, y lo que se promete se cumple o s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un añ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acepta en la misma visita, porque entendió la diferencia entre lo que el taller controla y lo que no. La garantía escrita evita que en el mes seis aparezca una conversación sobre si la falla era del trabajo o de la máquina. En el caso ficticio del ejercicio, esa conversación no se 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explicas que la garantía se acota en alcance, plazo y exclusiones, y le entregas la garantía escrita de tu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es la que sostiene el taller: una garantía acotada es un compromiso que se puede cumplir, y una garantía de meses sin exclusiones es un compromiso que casi siempre se rompe. No decírselo de viva voz es peor que negarse, porque el cliente recuerda que se lo prometiste. Y tampoco se puede trabajar sin garantía: el papel, con sus tres partes, es lo que protege al cliente tanto como a ti. Caso y cifras del ejercici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partes de la garantía y el paso 2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7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horas a $180 son $360, y $360 más $310 son $670. Si tu resultado se acerca a $310, estás sumando la pieza y olvidando las horas; si se acerca a $980, estás sumando la pieza dos veces. Y el dato que importa no es la cuenta: es que ese gasto lo absorbe el taller porque la garantía estaba vigente y bien escrit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as tres partes d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vés: sin exclusiones, la garantía deja de ser un compromiso y se vuelve una promesa sobre todo lo que le puede pasar a un aparato. El taller termina absorbiendo fallas que no hizo y el cliente termina con la impresión de que el taller no distingue entre su trabajo y el desgaste normal. La generosidad que sí protege a los dos es un alcance claro, un plazo escrito y exclusiones que se pueden explicar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 las tres partes d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Qué trabajo hiciste y qué pieza cambiaste, con 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Desde el día de la entrega y por cuántos días se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clusiones → Lo que no cubre: el mal uso, el daño de un tercero, el trabajo 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rma → El cliente y la fecha, con el número de orde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su contenido fijo. El alcance dice qué hiciste, el plazo dice hasta cuándo y las exclusiones dicen dónde acaba tu responsabilidad. La firma y la fecha son lo que convierte el papel en un acuerdo entre dos personas. Ver la figura de las tres partes de la garantí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alcance, el plazo y las exclusiones → En l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que la garantía de la refacción la da el proveedor → En l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xplicar de viva voz qué significa la garantía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la fecha de entrega, que es el día en que empieza el plazo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gistrar una incidencia si el trabajo vuelve a fallar dentro del plazo → Despué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por una razón concreta: el alcance, el plazo y las exclusiones se escriben antes de empezar, porque son un acuerdo y no un recuerdo. La explicación y la fecha de entrega ocurren en la entrega, cuando el cliente está ahí. Y lo que se registra después, dentro del plazo, es la única forma de aprender de un trabajo que volvió a fallar. Ver la figura del flujo de la garantía a la explicación y la figura de las tre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azo · entrega · no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parte es el plazo: sin él, la garantía no tiene fecha de fin. La fecha de partida es la entrega, porque para el cliente el aparato empieza a contar cuando vuelve a su casa. Y noventa días son los del ejercicio: un número que se puede escribir y que el taller puede sostener con el trabajo de cuarenta servici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partes de la garantí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n la orden qué trabajo se hizo y qué pieza se cambió → Definir el alcance: qué cubre la garantía y con qué modelo → Definir el plazo y contarlo desde la fecha de entrega → Escribir las exclusiones que el taller puede sostener → Explicar la garantía de viva voz y entregar el papel 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lo que se hizo, porque sin ese dato el alcance se inventa. Luego el alcance, el plazo y las exclusiones, que son las tres partes del papel. Y al final la explicación y la firma, que es el momento en que el cliente entiende lo que acaba de aceptar. El orden va del dato al acuerdo y del acuerdo a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garantía escrita a la explica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lazo de la garantía se cuenta desde el día de la entrega, no desde el día en que se hizo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mpeora el problema: más meses sin exclusiones amplifican el riesgo en lugar de reducirlo. La quinta nota confunde acompañar una garantía ajena con apropiársela: el taller puede escribir la garantía del proveedor y respetarla, pero tiene que decir de quién es, porque el día que la pieza falle el cliente va a volver a él. Las notas primera, segund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partes de la garantía y la figura de quién es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entregaste y redacta su garantía en cinco renglones: uno de alcance, uno de plazo, tres de exclusiones y uno de firma con la fecha de vencimiento. Después escríbele al cliente la explicación de dos frases que le dirías de viva voz. Con la hoja llena, responde en una línea: qué parte de la garantía te cuesta más sostener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tres partes d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las tres partes d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artes de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cance, plazo y exclusiones. Siempre en ese orden y siempr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sde cuándo corre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de el día de la entrega, no desde el día en que se hizo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garantía de mano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da el taller sobre lo que él hizo. El plazo lo decid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quién es la garantía de la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l proveedor de la pieza. Puedes escribirla, pero tienes que decir de quién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clusión nunca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trabajo quedó mal hecho. Esa parte es del taller y la garantía la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xcluye el uso inde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adie lo controla en el taller y porque se puede explicar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a exclusión de tu lista y escribe la frase con la que se la vas a explicar a un cliente que no está de acuerdo. Una exclusión que no se puede explicar en una frase, mejor no se escribe: se convierte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38" r:id="rId1"/>
    <p:sldLayoutId id="2481910739" r:id="rId2"/>
    <p:sldLayoutId id="2481910740" r:id="rId3"/>
    <p:sldLayoutId id="24819107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f62517e5e90cd8cca7b22689c88a950db9476ebcd0884551.jpg"/>
  <Relationship Id="rId3" Type="http://schemas.openxmlformats.org/officeDocument/2006/relationships/hyperlink" Target="https://negocios.lumbre.lat/object/neg-rep-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negocios.lumbre.lat/object/neg-rep-r01-oa03" TargetMode="External"/>
  <Relationship Id="rId4" Type="http://schemas.openxmlformats.org/officeDocument/2006/relationships/hyperlink" Target="https://negocios.lumbre.lat/object/neg-rep-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negocios.lumbre.lat/object/neg-rep-r01-oa03" TargetMode="External"/>
  <Relationship Id="rId4" Type="http://schemas.openxmlformats.org/officeDocument/2006/relationships/hyperlink" Target="https://negocios.lumbre.lat/object/neg-rep-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negocios.lumbre.lat/object/neg-rep-r01-oa03" TargetMode="External"/>
  <Relationship Id="rId4" Type="http://schemas.openxmlformats.org/officeDocument/2006/relationships/hyperlink" Target="https://negocios.lumbre.lat/object/neg-rep-r01-oa03"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negocios.lumbre.lat/object/neg-rep-r01-oa03" TargetMode="External"/>
  <Relationship Id="rId4" Type="http://schemas.openxmlformats.org/officeDocument/2006/relationships/hyperlink" Target="https://negocios.lumbre.lat/object/neg-rep-r01-oa03"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negocios.lumbre.lat/object/neg-rep-r01-oa03"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www.gob.mx/profe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hyperlink" Target="https://www.gob.mx/sat"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3"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rant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ot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rep-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garantía de trabajo con alcance, plazo y exclusiones, y explicarle al cliente por qué una garantía de meses sin exclusiones es un riesgo que tu taller no puede cumpl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especialización «Reparación y servicios técnicos como negocio». Con el caso ficticio de Marisol y su «Taller Marisol», construye las tres partes de una garantía escrita, distingue la garantía de mano de obra de la que da el proveedor de la refacción, redacta las exclusiones que puedes sostener y explica al cliente por qué una garantía de meses sin exclusiones no se puede honorar. Cierra con ocho actividades evaluadas, dos juegos de repaso y una garantía escri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arantía de trabajo · alcance · plazo de garantía · exclusiones · garantía de refacc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es el compromiso más caro que hace un taller, porque se paga después. Una garantía de dos meses sin exclusiones dice, sin decirlo, que cualquier falla que aparezca en dos meses es tuya. Y casi nunca lo es. En el caso ficticio de esta lección, Marisol atiende cuarenta servicios al mes y trabaja sola en un local rentado: no tiene ni el tiempo ni el presupuesto para respaldar promesas que no puede controlar. Esta lección te da tres decisiones concretas: qué partes tiene una garantía escrita, en qué plazo se cuentan y qué exclusiones puedes sostener sin convertirte en el responsable de todo lo que le pasa al apara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pide seis meses de garantía sobre todo el aparato, sin excluir nada, ¿puedes contestarle con tres frases y salir con un acuerdo escrito que tu taller pueda cumplir de verdad? Si la respuesta es sí, esta lección ya funcion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garantía sin acotar es un ries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que pide meses de garantía sin exclusiones no está intentando engañarte: quiere sentir que su dinero está seguro. El problema es que una garantía sin límites no protege a nadie, porque promete una cosa que nadie puede cumplir y por eso no protege ni al cliente. Cuando la falla aparece y la garantía dice que todo está cubierto, el taller tiene dos salidas: aceptar un trabajo que no hizo o discutir con el cliente. Las dos salen mal, y las dos se podían evitar con un renglón escrito antes de empez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garantía sin acotar es un ries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arantía sin alcance promete que el aparato va a funcionar bien, y esa promesa no se puede cumplir: los aparatos se gastan, se ensucian y se rompen por razones que no tienen que ver con la reparació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arantía sin plazo es un compromiso eterno: nadie sabe cuándo termina y, por lo tanto, nadie sabe qué hacer cuando aparece el proble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garantía sin acotar es un ries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arantía sin exclusiones carga con todo, incluido el daño que hizo un tercero o el uso indebido. Nadie asegura un riesgo que no contro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riesgo más difícil de ver: Prometer más de lo que puedes cumplir no te hace más profesional ante el cliente. Te hace ver como alguien que no sabe lo que ven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garantía sin acotar es un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a parte, la garantía se cumple a medias. Tres renglones, siempre en el mismo ord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artes-de-la-garant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garantía sin acotar es un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garantía es un compromiso que el taller tiene que poder cumplir]]></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una garantía es comprometerse con tu tiempo y con tu bolsillo. Si no puedes cumplirla, no la escribas: acótala. Y hay un límite aparte: los trabajos que van con gas o con electricidad los hace personal capacitado, con el equipo y la licencia que el trabajo pide. Leer esta lección no te habilita para ejecutarlos. Aquí se aprende a organizar y a redactar un compromiso, no a hacer un trabajo que exige form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artes: alcance, plazo y exclus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arantía de trabajo que se puede defender tiene tres partes, siempre en el mismo orden y siempre por escrito. El alcance dice qué se cubre. El plazo dice por cuánto tiempo. Las exclusiones dicen qué n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a, el papel no sirve: el cliente tiene que leer tres renglones para entender qué le garantizas, y ese es todo el trabajo que te cuesta. El alcance sale de lo que ya está en el presupuesto que se le mostró al cliente, que se arma en la herramienta T09, Presupuesto edi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artes: alcance, plazo y exclus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s tres partes se anotan en la hoja del trabajo, la herramienta T10, Orden de trabajo. La mecánica de esas dos herramientas la explica cada una: aquí no se rep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artes: alcance, plazo y exclu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artes de la garantía y el error típico de cada una.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34861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rabajo hiciste y qué pieza cambiaste, con el modelo d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que el aparato queda com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qué día corre y cuántos días o meses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desde el día en que se hizo, no desde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uatro o cinco cosas que la garantía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exclusiones que después no puedes 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artes: alcance, plazo y exclu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pel no sustituye la explicación: el cliente tiene que entender qué se le garantiz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garantia-a-la-palabr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artes: alcance, plazo y exclu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rengl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garantía necesita una hoja, todavía no está escrita. Una garantía que se entiende en tres renglones y en dos minutos de lectura es una garantía bien hecha. Lo que sobra no la hace más profesional: la hace más difícil de defe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lazo: por dónde empieza el reloj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más se olvida es el punto de partida del plazo. El plazo de una garantía de mano de obra empieza el día en que el cliente se lleva el aparato, no el día en que lo abriste en la mesa. Si el trabajo estuvo dos semanas en el taller, el cliente no cuenta esas dos semanas: para él el aparato empieza a contar cuando vuelve a su casa. En el caso ficticio del ejercicio, la garantía de mano de obra de Marisol es de noventa días y se cuenta desde el día de la entrega, que queda anotado en la orden y en la propia garant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lazo: por dónde empieza el reloj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se escribe con un número y una unidad: noventa días, seis semanas, tres meses. Un plazo que dice el tiempo adecuado no es un plaz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la mano de obra es tuyo. El plazo de la refacción es del proveedor de la pieza y se respeta tal como vien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oj se para cuando el trabajo está entregado y el cliente se lo lleva, no cuando termina de arreglarse en el banco de trabaj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vencimiento se anota en el papel. Un plazo que nadie escribió es un plazo que se disc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quién es la garant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garantías distintas y confundirlas es la causa más común de una discusión en el mes seis. Una es la que das tú: la de la mano de obra, sobre lo que hiciste. Otra es la de la refacción, que da el proveedor de la pieza. Y otra es la del fabricante del aparato, que no tiene nada que ver contigo aunque el cliente te la pregunte a ti. Puedes respetar la garantía del proveedor y escribirla en tu papel, pero tienes que decir de quién es. Prometer como propia una garantía que da otro es el camino corto a un cliente que vuelve con un problema que no era tuy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quién es la garant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mete la tuya y explica las otras dos. Prometer la garantía de otro es prometer algo que no control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quien-es-la-garant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quién es la garant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clienta de la orden 118 preguntó si la garantía del amortiguador nuevo era de un año. Marisol respondió lo que dice la hoja del proveedor, que en ese ejercicio eran seis meses, y agregó que la garantía de mano de obra del taller eran noventa días. Anotó las dos, con su origen. La clienta se fue con las dos fechas claras y con un papel donde se veía de dónde salía cada 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s exclusiones que sí puedes escrib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xclusión no es una trampa para el cliente: es la línea que separa tu trabajo de todo lo demás. Las exclusiones que se sostienen tienen una característica: describen cosas que nadie controla en el taller. El mal uso, el golpe que le dio a la máquina, la apertura que hizo otra persona, el desgaste por no limpiar el filtro que el fabricante pide limpiar. Sobre esas cosas puedes decir que no, y decirlo con tranqui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s exclusiones que sí puedes escrib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exclusión que no puedes explicar en una frase, mejor no la escribas: se vuelve una discu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xclusio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s exclusiones que sí puedes escrib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excluy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cosa que no se escribe nunca en la lista de exclusiones: que el trabajo quedó mal hecho. Esa parte es tuya, siempre, y por eso la garantía existe. Un taller que excluye su propia mano de obra no está protegiendo el negocio: está diciendo que no responde por nada, y el cliente lo escucha así.]]></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la garantía de la orden 118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hiz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orden 118 del taller de Marisol es una lavadora que no centrifuga y suena fuerte. Se revisa el eje y el amortiguador y se cambian las dos piezas. El trabajo ocupa tres horas de taller y se entrega el jueves en la tar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la garantía de la orden 118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lcanc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l alcance en dos renglones: cubre el cambio del eje y del amortiguador y el montaje de esas dos piezas en esa lavadora, con el modelo anotado en la orden. No cubre el ruido de la centrífuga, que ya estaba fuera de alcance desde la llamada, ni el desgaste de la correa, que no se cambi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la garantía de la orden 118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laz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son noventa días de mano de obra, contados desde el día de entrega. El jueves de la entrega es el día uno del plazo, y esa fecha queda escrita en la orden y en la garantía. En el ejercicio, el papel dice las dos fechas: la de entrega y la de venc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la garantía de la orden 118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s exclus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tres exclusiones: el desgaste por uso normal, el daño por un evento externo y el trabajo hecho por otra persona. Las tres describen cosas que nadie controla en el taller. Lo que no escribe es que su trabajo haya quedado mal: eso no se excluye, porque es exactamente lo que la garantía cub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la garantía de la orden 118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explic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lega la clienta, Marisol no le entrega el papel y ya. Le dice en dos frases qué cubre la garantía, por cuánto tiempo y qué no cubre, y le explica que la garantía de la pieza la da el proveedor y que el taller la respeta tal como viene. La clienta firma y se lleva el papel. Es un minuto de explicación que evita una conversación de tres meses despué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un año de garantí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del caso ficticio pide que la garantía del trabajo sea de un año y que cubra cualquier falla del aparato, sin excluir nada. Lo pide por escrito, porque ya le pasó con otro tall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un año de garantí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responde Mariso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dice que no de plano. Explica la diferencia: un año de garantía sobre cualquier falla incluye fallas que no tienen que ver con lo que ella hizo, como el uso indebido o el daño de un tercero. Y un trabajo que nadie puede revisar durante doce meses seguidos es un trabajo que no se puede garantizar bi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un año de garantí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í ofrec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Marisol ofrece la garantía de mano de obra de noventa días con las exclusiones escritas, más la garantía de la refacción tal como la da el proveedor, con su plazo y su alcance. Además ofrece una revisión de control a los cuarenta y cinco días, sin costo, para ver que el aparato sigue bien. Lo que no ofrece es el año completo sobre cualquier fal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un año de garantí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queda escri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que queda en la orden tiene un renglón de alcance, uno de plazo, tres de exclusiones y la firma del cliente. La revisión de control queda anotada en la agenda con su fecha. Lo que no se promete no se escribe, y lo que se promete se cumple o se avi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un año de garantí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result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cepta en la misma visita, porque entendió la diferencia entre lo que el taller controla y lo que no. La garantía escrita evita que en el mes seis aparezca una conversación sobre si la falla era del trabajo o de la máquina. En el caso ficticio del ejercicio, esa conversación no se d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garantía tiene tres partes, alcance, plazo y exclusiones, y se escribe antes de empezar. La segunda: el plazo corre desde la entrega y dice de quién es cada garantía. La tercera: las exclusiones que se escriben son las que describen cosas que nadie controla. Y el producto: la garantía de un trabajo real tuyo, con sus tres renglones, sus exclusiones, la fecha de vencimiento y la firma del cl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pide seis meses de garantía sobre todo el aparato, sin excluir nada.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o aceptas por escrito, porque el cliente lo pidió y la garantía no cuesta nada hasta que algo fall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explicas que la garantía se acota en alcance, plazo y exclusiones, y le entregas la garantía escrita de tu taller.]]></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ces que no haces garantías y que el trabajo se paga al termi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aceptas en voz alta pero no lo escribes, para no comprometerte con un docum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garantía de mano de obra de Marisol es de noventa días. Un cliente devolvió el aparato 83 días después de la entrega, así que la garantía sigue vigente. La visita de vuelta requiere dos horas de trabajo a $180 la hora y una pieza de $310. ¿Cuánto le cuesta a Marisol atender esa visita? Suma las horas y la pieza.]]></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garantía de trabajo sin exclusiones es más generosa con el cliente y, por lo tanto, más segura para el tall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la garantía escrita con lo que va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z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clusion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rm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de el día de la entrega y por cuántos días se cu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no cubre: el mal uso, el daño de un tercero, el trabajo de otr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liente y la fecha, con el número de orden del trabajo]]></a:t>
            </a:r>
          </a:p>
        </p:txBody>
      </p:sp>
      <p:sp>
        <p:nvSpPr>
          <p:cNvPr id="9"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trabajo hiciste y qué pieza cambiaste, con el mode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orden de traba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entreg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la entreg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alcance, el plazo y las exclusion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que la garantía de la refacción la da el proveed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plicar de viva voz qué significa la garant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la fecha de entrega, que es el día en que empieza el plaz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ar una incidencia si el trabajo vuelve a fallar dentro del plazo]]></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arantía escrita tiene tres partes: alcance, ___ y exclusiones. El plazo se cuenta desde la ___, que es el día en que el cliente se lleva el aparato. En el caso ficticio del ejercicio, la garantía de mano de obra de Marisol es de ___ d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ntregar una garantía acota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l alcance: qué cubre la garantía y con qué mode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el plazo y contarlo desde la fecha de entreg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s exclusiones que el taller puede sostene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la garantía de viva voz y entregar el papel firm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n la orden qué trabajo se hizo y qué pieza se cambió]]></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garantía se escribe con tres partes: alcance, plazo y exclus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lazo de la garantía se cuenta desde el día de la entrega, no desde el día en que se hizo el trabaj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taller no puede garantizar un trabajo, lo mejor es ofrecer más meses de garantía para compens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exclusiones que se escriben son las que describen cosas que nadie controla, como el mal uso o el daño de un terce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garantía de la refacción la da el proveedor de la pieza, así que el taller puede firmarla igual que si fuera prop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entregaste y redacta su garantía en cinco renglones: uno de alcance, uno de plazo, tres de exclusiones y uno de firma con la fecha de vencimiento. Después escríbele al cliente la explicación de dos frases que le dirías de viva voz. Con la hoja llena, responde en una línea: qué parte de la garantía te cuesta más sostener y por qué.]]></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algún renglón te ocurre que esto no lo puedo sostener, ese renglón está mal y hay que reescribirlo o quitarlo. Una garantía que te da pena leer en voz alta es una garantía que va a romper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tres partes de la garant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rabajo y qué piezas cubre la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la entrega y por cuántos días se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la garantía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arantía que da el taller sobre lo qu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se cambió, con la garantía de su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se acaba la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tres partes de la garantí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rep-r01-oa03"/>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artes de una garantí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cance, plazo y exclusiones. Siempre en ese orden y siempre por escri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sde cuándo corre el plaz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de el día de la entrega, no desde el día en que se hizo el traba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garantía de mano de ob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da el taller sobre lo que él hizo. El plazo lo decides tú.]]></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quién es la garantía de la refac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l proveedor de la pieza. Puedes escribirla, pero tienes que decir de quién 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clusión nunca se escrib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trabajo quedó mal hecho. Esa parte es del taller y la garantía la cub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xcluye el uso indebi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adie lo controla en el taller y porque se puede explicar en una fra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a exclusión de tu lista y escribe la frase con la que se la vas a explicar a un cliente que no está de acuerdo. Una exclusión que no se puede explicar en una frase, mejor no se escribe: se convierte en una discusión.]]></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la exclusión que más te incomoda, la que siempre pospones. Esa es la que hay que tener escrita antes del próximo trabajo.]]></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y «Taller Marisol» no existen, y los plazos, las horas y los montos son cifras de práctica para aprender a redactar una garantía, no precios de mercado ni estadísticas de ningún sector. Para el contexto fiscal de México, la fuente oficial vigente es el Servicio de Administración Tributaria; para los derechos de quien compra una reparación, la fuente es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derechos de quien compra una repar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garantías de reparación antes de escribir la garantía en tu orden de trabaj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tres partes lleva una garantía escrita, desde qué día corre el plazo y qué exclusiones puedes sostener. Lo que falta es el papel: la garantía de un trabajo real tuyo, con su alcance, su plazo, sus exclusiones y la firma del cliente. Escríbela esta semana con el último trabajo que entregaste. Si al leerla descubres que no sabes sostener una de sus partes, ya sabes por dónde empezar: por e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3"/>
              </a:rPr>
              <a:t><![CDATA[La garantía acotada: qué cubre, qué no y por cuánt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garantía con alcance, plazo y exclusiones, y explicarle al cliente por qué se acota. Siguiente paso: cerrar el trabajo con una lista de verificación y cobrar en la entrega.]]></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os cinco pasos, del alcance a la firma. Casi siempre el fallo está en dejar el plazo sin fecha de arranque o en escribir una exclusión que después no sabes explic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2026-10-25T02:14:25Z</dcterms:created>
  <dcterms:modified xsi:type="dcterms:W3CDTF">2026-10-25T02:14:25Z</dcterms:modified>
  <dc:title>La garantía acotada: qué cubre, qué no y por cuánto tiempo</dc:title>
  <dc:description>Presentación editable del OA «La garantía acotada: qué cubre, qué no y por cuánto tiempo». Enlace: https://negocios.lumbre.lat/object/neg-rep-r01-oa03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