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s tres capas del preci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s tres capas del preci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s tres capas del preci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tización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ya está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caso ficticio del ejercicio: la clienta de la visita anterior acepta el diagnóstico y contrata la reparación. Marisol ya tiene la falla probable y el rango de monto en su escrito. Ahora falta cotizar, y el primer paso no es sumar: es decidir qué entra y en qué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tización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re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l conjunto de amortiguadores cuesta setecientos veinte pesos en la refaccionaria. Marisol anota el modelo exacto y revisa si hay pieza en el anaquel: esa revisión vive en la herramienta T14, Control básico de inventario. En este caso hay una, se aparta y se anota a quién se l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tización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mano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horas y media de taller a ciento ochenta pesos la hora: seiscientos treinta pesos. Las horas quedan desglosadas en el papel que acompaña al trabajo, que es la herramienta T10, Orden de trabajo, y el papel editable queda en la herramienta T09, Presupuesto editable, donde el cliente ve los tres renglones antes de ver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tización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l total es mil quinientos treinta pesos: setecientos veinte de refacción, seiscientos treinta de mano de obra y ciento ochenta de traslado. El traslado es una hora de calle, porque se recoge el equipo y se devuelve. El papel va con los tres renglones y con la línea de lo que no incluye: si el equipo vuelve a fallar por lo mismo, ese problema no entra en est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salió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Marisol llega a la refaccionaria y el conjunto de amortiguadores del modelo que pidió ya no existe en ese diseño. Hay un sustituto de otra marca: sirve y funciona, pero cuesta novecientos ochenta pesos en vez de setecientos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salió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llama a la clienta antes de cambiar nada. Le explica dos cosas: el sustituto sirve y cuesta doscientos sesenta pesos más, y lo que no cambia es la mano de obra ni el traslado. No pide permiso para sustituir en abstracto: pide permiso para un monto. La diferencia se escribe con la fecha del día, porque el aviso del mismo día vale más que el aviso del dí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salió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la clienta acepta por escrito. El presupuesto nuevo queda en mil setecientos noventa pesos: novecientos ochenta de refacción, seiscientos treinta de mano de obra y ciento ochenta de traslado. En la herramienta T09, Presupuesto editable, la versión anterior queda marcada como cancelada, no borrada: así se ve que hubo dos montos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acción que salió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hora escribe la regla del cambio de refacción al pie de todos sus presupuestos: si la pieza sale distinta, se avisa el mismo día, se da la diferencia y se espera la aceptación antes de trabajar. Y en la herramienta T14, Control básico de inventario, anota la pieza que se pidió y la que salió, porque ese par es el que dice qué hay que pedir antes de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ar los tres renglones y, al pie, la regla de qué pasa si la refacción sal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renglones explican el total y lo hacen comparable. La regla del cambio de refacción al pie es lo que convierte un imprevisto en un paso del proceso y no en una discusión de dinero. Un total sin desglose no se puede comparar con nada, y un total inflado sin explicación se nota la primera vez que el cliente pregunta.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total cotizado y la figura de si la refacción sal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79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l quinientos treinta más doscientos sesenta son mil setecientos noventa. Si te da mil quinientos treinta, no sumaste el cambio; si te da mil ochocientos diez, estás sumando la mano de obra otra vez.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total cotizado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aviso llega con el equipo, el cliente ya lo tiene en su casa y lo que queda por discutir es sólo el dinero, con el trabajo ya hecho. La diferencia se avisa antes de cambiar la pieza, con el monto nuevo, el motivo y la aceptación escrita. En el caso ficticio del ejercicio, ese aviso fue una llamada y un papel, no un mensaje al llegar con e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si la refacción sal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acción → La pieza que se cambia y su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o de obra → El tiempo de desarmar, cambiar, armar y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slados → La hora de calle para recoger y devolver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que no se ve → Las horas que no se cobran y sí cue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la de cambio → Lo que pasa por escrito si la pieza sal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apas del precio y la figura de si la refacción sale distinta: la refacción es la pieza, la mano de obra es el tiempo de trabajar, los traslados son la hora de calle, lo que no se ve son las horas que no se cobran y la regla de cambio es el papel que evita l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firmar la falla y el modelo → Al co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si hay pieza en el anaquel → Al co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rmar los tres renglones y el total → Al co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sarmar, cambiar, armar y probar → En 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visar el mismo día la diferencia de monto → Si hay cambio de re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perar la aceptación por escrito antes de cobrar → Si hay cambio de re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 cotizar se confirma la falla, se revisa el anaquel y se arman los renglones; en el taller se ejecuta el trabajo; si hay cambio de refacción, el aviso y la aceptación por escrito van antes de cualquier cobro nuevo. Ver la figura de si la refacción sal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firmar la falla, el modelo y el alcance del trabajo → Revisar la disponibilidad de la refacción y su monto → Calcular la mano de obra con las horas de tu taller → Sumar el traslado y escribir lo que no incluye → Poner la regla del cambio de refacción al pie y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onfirma la falla, porque sin ella la refacción es una adivinanza. Luego se revisa si hay pieza y a cuánto, que es el renglón que más se mueve. Después la mano de obra con tus horas reales y el traslado, y sólo al final la regla del cambio de refacción, que es el papel que protege el cobro cuando algo sal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cascada del total cot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la refacción sale distinta, se puede cambiar el renglón y avisar al cliente en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hace la discusión inevitable: si el monto cambia sin aviso previo, el cliente lo descubre cuando ya recibió el equipo. La cuarta nota confunde lo que se escribe con lo que se cobra: esas horas no se cobran por separado, pero sí se anotan, y sin ellas no hay forma de defender el renglón de mano de obra. Las notas primera, tercer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total cotizado y la figura de si la refacción sal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no ·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apa es la mano de obra: el tiempo de desarmar, cambiar, armar y probar, que es lo que el cliente no ve. Y la diferencia de la refacción no se cobra de palabra: se cobra con la aceptación por escrito del cliente, que es lo que la convierte en un acuerdo y no en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apas del precio. El paso 3 del ejemplo resuelto 2 explica la regla d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la última reparación que vendiste y rehaz su cotización con el método de esta lección: refacción, mano de obra con tus horas reales, traslado y la línea de lo que no incluye. Escribe en una hoja los cuatro renglones con tus números y compáralo con el monto que cobraste. Después responde en una línea: ¿qué renglón te faltó, o cuál te sobró? Y escribe la regla del cambio de refacción tal como la vas a decir des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renglones de un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os renglones de un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capas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acción, mano de obra y traslado. Cada una va en su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n las horas que no se cob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n ellas no hay forma de defender el renglón de mano de obra cuando el trabajo se a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la refacción sal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visas el mismo día, explicas la diferencia y esperas la acept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apel lleva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total sin exclusiones no se puede comparar con el de otro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revisas si hay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anaquel, con la herramienta T14, Control básico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tu regla del cambio de refacción en dos frases, con lo que avisas, con lo que pides y con qué haces si el cliente no acepta. Después decide dónde va: al pie de cada presupuesto y en un papel aparte que se entrega con el equipo. Una regla escrita en un cajón no protege 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35" r:id="rId1"/>
    <p:sldLayoutId id="2481910736" r:id="rId2"/>
    <p:sldLayoutId id="2481910737" r:id="rId3"/>
    <p:sldLayoutId id="24819107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3d36a842db3cb8770c1783bbaa559e6c124bbe6b225f4e81.jpg"/>
  <Relationship Id="rId3" Type="http://schemas.openxmlformats.org/officeDocument/2006/relationships/hyperlink" Target="https://negocios.lumbre.lat/object/neg-rep-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hyperlink" Target="https://negocios.lumbre.lat/object/neg-rep-r01-oa02" TargetMode="External"/>
  <Relationship Id="rId4" Type="http://schemas.openxmlformats.org/officeDocument/2006/relationships/hyperlink" Target="https://negocios.lumbre.lat/object/neg-rep-r01-oa02"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hyperlink" Target="https://negocios.lumbre.lat/object/neg-rep-r01-oa02" TargetMode="External"/>
  <Relationship Id="rId4" Type="http://schemas.openxmlformats.org/officeDocument/2006/relationships/hyperlink" Target="https://negocios.lumbre.lat/object/neg-rep-r01-oa02"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hyperlink" Target="https://negocios.lumbre.lat/object/neg-rep-r01-oa02" TargetMode="External"/>
  <Relationship Id="rId4" Type="http://schemas.openxmlformats.org/officeDocument/2006/relationships/hyperlink" Target="https://negocios.lumbre.lat/object/neg-rep-r01-oa02"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hyperlink" Target="https://negocios.lumbre.lat/object/neg-rep-r01-oa02"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hyperlink" Target="https://www.gob.mx/profeco"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hyperlink" Target="https://www.gob.mx/sat"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2" TargetMode="External"/>
  <Relationship Id="rId3"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t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ar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fac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rep-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el precio de una reparación con refacción, mano de obra y traslados, y decir por escrito qué pasa si la refacción sale disti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especialización «Reparación y servicios técnicos como negocio». Con el caso ficticio de Marisol y su «Taller Marisol», construye el precio de una reparación en tres capas, el desglose de las horas que nadie ve y la regla escrita para cuando la refacción sale distinta. Cierra con ocho actividades evaluadas, dos juegos de repaso y una cotización desglosada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facciones · mano de obra · traslados · cambio de refacción · presupuesto de repar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agnóstico te dice qué falla. La cotización te dice cuánto cuesta arreglarlo. Y en un taller de reparación, esa cotización tiene tres capas que el cliente no ve separadas si tú no las separas: la refacción, la mano de obra y el traslado. A eso se le suman las horas que nadie ve y una pregunta que casi siempre se pospone: qué pasa si la refacción sale distinta. Esta lección te da tres cosas: cómo se arma el precio en tres capas, qué es lo que no se ve y por qué importa, y qué se escribe para que un cambio de refacción no se convierta en una discu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4]]></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liente te pide el monto de cambiar el conjunto de amortiguadores de una lavadora, ¿puedes armar el total con refacción, mano de obra y traslados, y explicar en una frase qué pasa si la pieza no llega o sale más cara? Eso es lo que vas a saber hacer al terminar. El caso de Marisol y de su «Taller Marisol» es ficticio: los montos, los modelos y las horas son de práctica, no son precios de mercado ni estadísticas de ningún sect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una reparación se arma con tres capas y se presenta en tres renglones. La primera es la refacción: la pieza que se cambia. La segunda es la mano de obra: el tiempo de desarmar, cambiar, armar y probar. La tercera es el traslado: la hora de calle para recoger y devolver el equipo. Cada renglón responde una pregunta distinta del cliente: cuánto vale la pieza, cuánto vale tu trabajo y cuánto cuesta que el equipo llegue y vuelv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fila casi nunca se escribe, y por eso termina en la cuenta del talle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pas-del-prec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prec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acción: la pieza que se cambia, con su monto. Es el renglón que más se mueve y el que el cliente recuerda, porque es el número más grande del pape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o de obra: el tiempo de desarmar, cambiar, armar y probar, al monto por hora de tu negocio. Es un número que tú controlas y que no depende de lo que el cliente se imagine.]]></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slado: el viaje al domicilio y el transporte del equipo hasta el taller. Es una hora de calle, con su combustible y su desgas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prec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ve: lo que no se cobra y sí cuesta. La búsqueda de la falla, la limpieza del área de trabajo, el tiempo de autorizar un sustituto. Eso no va en el papel del cliente, pero va en tu cue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prec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4]]></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pa que el cliente no v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cliente pregunta por qué cuesta tanto, casi siempre está pensando en la pieza. Si pones la pieza, la mano de obra y el traslado en renglones separados, la pregunta se contesta sola: no estás cobrando de más, estás mostrando qué hay dentro. Si lo sumas todo en un solo número, el cliente sólo puede compararlo con el número de otro taller y comparar no es lo mismo que enten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prec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renglones se suman en un total, y el total no es el único número que importa: al pie va la regla de qué pasa si una de las piezas sale distinta. La cascada siguiente muestra el recorrido completo del monto en el caso ficticio del ejercicio, con el peldaño extra que aparece cuando la refacción no llega como se pidi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s tres capas d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 peldaño, el total se va de una forma que nadie previó. El último peldaño sólo existe si el cliente lo acept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total-cotiza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horas que nadie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mano de obra hay horas que el cliente no entiende y que tú tampoco puedes dejar fuera. En el caso ficticio del ejercicio, cambiar el conjunto de amortiguadores de una lavadora ocupa tres horas y media de taller, y ninguna de esas tres horas y media es sólo poner la pieza nuev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horas que nadie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oras de un trabajo de reparación. Caso ficticio del ejerc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3276600"/>
                <a:gridCol w="3448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no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rmar la tapa y el tambor sin rayar la car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ayan cosas y el arreglo se vuelve un rec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que la pieza propuesta es la cor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una refacción que no era la que hacía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la pieza nueva y ajust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se entrega con la pieza mal 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mar y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correr el ciclo y escu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po sale del taller sin una so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390650"/>
                <a:gridCol w="3276600"/>
                <a:gridCol w="3448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no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el área y el equipo que se de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con grasa y con piezas del desarme 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horas que nadie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que se cobra y la hora que se trabajan no son la misma. En el caso ficticio del ejercicio, Marisol cobra tres horas y media por el cambio del conjunto de amortiguadores y su hora de trabajo cuesta ciento ochenta pesos: tres y media horas son seiscientos treinta. Ese monto por hora sale de la herramienta T04, Hoja de costos, que es donde vive el número que decides cobrar. Si no sabes cuánto vale tu hora, el renglón de mano de obra se vuelve una intuición y las tres capas del precio se vuelven una sola, la de la pie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efacción: lo que puede salir disti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acción es la capa que puede cambiar después de que firmaste el presupuesto. Pides el conjunto de amortiguadores del modelo que dijo el cliente y al llegar a la refaccionaria te dicen que ese modelo lleva otro diseño. O hay pieza, pero está golpeada. O simplemente ya no la traen. Cuando eso pasa hay cuatro caminos, y lo que decide el resultado es lo que escribiste antes de empezar, no lo que dices despué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efacción: lo que puede salir disti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evita la discusión. Sin el papel, cualquier diferencia parece arbitrari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faccion-distin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efacción: lo que puede salir disti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mbio de refacción no se improvis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mbiar una pieza sin avisar es la forma más rápida de perder la confianza del cliente y de perder el trabajo entero. La regla es simple: el monto que se cambia se avisa antes de cambiarlo, con la diferencia escrita y la aceptación del cliente. En el caso ficticio del ejercicio, cuando la refacción sustituta cuesta doscientos sesenta pesos más, el total pasa de mil quinientos treinta a mil setecientos noventa, y ese total nuevo no se cobra sin un sí por escri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cotización de la lavadora que golpe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ya está resuel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caso ficticio del ejercicio: la clienta de la visita anterior acepta el diagnóstico y contrata la reparación. Marisol ya tiene la falla probable y el rango de monto en su escrito. Ahora falta cotizar, y el primer paso no es sumar: es decidir qué entra y en qué rengl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cotización de la lavadora que golpe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refac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conjunto de amortiguadores cuesta setecientos veinte pesos en la refaccionaria. Marisol anota el modelo exacto y revisa si hay pieza en el anaquel: esa revisión vive en la herramienta T14, Control básico de inventario. En este caso hay una, se aparta y se anota a quién se le entre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cotización de la lavadora que golpe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mano de obr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horas y media de taller a ciento ochenta pesos la hora: seiscientos treinta pesos. Las horas quedan desglosadas en el papel que acompaña al trabajo, que es la herramienta T10, Orden de trabajo, y el papel editable queda en la herramienta T09, Presupuesto editable, donde el cliente ve los tres renglones antes de ver el tot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cotización de la lavadora que golpea · Paso 4 de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total]]></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total es mil quinientos treinta pesos: setecientos veinte de refacción, seiscientos treinta de mano de obra y ciento ochenta de traslado. El traslado es una hora de calle, porque se recoge el equipo y se devuelve. El papel va con los tres renglones y con la línea de lo que no incluye: si el equipo vuelve a fallar por lo mismo, ese problema no entra en este trabaj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salió distin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vi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Marisol llega a la refaccionaria y el conjunto de amortiguadores del modelo que pidió ya no existe en ese diseño. Hay un sustituto de otra marca: sirve y funciona, pero cuesta novecientos ochenta pesos en vez de setecientos vei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salió distin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lama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llama a la clienta antes de cambiar nada. Le explica dos cosas: el sustituto sirve y cuesta doscientos sesenta pesos más, y lo que no cambia es la mano de obra ni el traslado. No pide permiso para sustituir en abstracto: pide permiso para un monto. La diferencia se escribe con la fecha del día, porque el aviso del mismo día vale más que el aviso del día despué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salió distin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escrit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clienta acepta por escrito. El presupuesto nuevo queda en mil setecientos noventa pesos: novecientos ochenta de refacción, seiscientos treinta de mano de obra y ciento ochenta de traslado. En la herramienta T09, Presupuesto editable, la versión anterior queda marcada como cancelada, no borrada: así se ve que hubo dos montos y por qu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refacción que salió distin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hora escribe la regla del cambio de refacción al pie de todos sus presupuestos: si la pieza sale distinta, se avisa el mismo día, se da la diferencia y se espera la aceptación antes de trabajar. Y en la herramienta T14, Control básico de inventario, anota la pieza que se pidió y la que salió, porque ese par es el que dice qué hay que pedir antes de la próxima v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precio se arma en tres renglones, refacción, mano de obra y traslado, y cada renglón se puede leer solo. La segunda: las horas que nadie ve se escriben, aunque no se cobren. La tercera: la regla del cambio de refacción se escribe antes de empezar. Y el producto: tu cotización desglosada, con la regla del cambio de refacción al pie y con el escrito de lo que no incl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esupuesto de una reparación dice: refacción setecientos veinte, mano de obra seiscientos treinta y traslado ciento ochenta. ¿Qué hace mejor el negoci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un solo total de mil quinientos treinta, para que el cliente no tenga nada que discutir.]]></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los tres renglones y, al pie, la regla de qué pasa si la refacción sale distin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 sólo el monto de la refacción, porque es lo que el cliente va a comparar con otro talle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ir un poco el total sin explicar, para cubrir los imprevistos del trabaj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total cotizado es mil quinientos treinta pesos. Cuando la refacción sale distinta y cuesta doscientos sesenta pesos más, sin cambiar la mano de obra ni el traslado, ¿cuánto queda el total?]]></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la refacción que se pidió sale más cara, lo correcto es ajustar el total y avisar al cliente junto con la entrega del equi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renglón de la cotización con lo que defi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ac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o de ob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slad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que no se v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la de cambi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iempo de desarmar, cambiar, armar y prob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hora de calle para recoger y devolver el equip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horas que no se cobran y sí cuesta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pasa por escrito si la pieza sale distin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ieza que se cambia y su mo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paso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otiz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el talle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 hay cambio de refac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firmar la falla y el model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si hay pieza en el anaquel]]></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rmar los tres renglones y el tot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armar, cambiar, armar y prob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visar el mismo día la diferencia de mo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perar la aceptación por escrito antes de cobr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otizar una repar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la disponibilidad de la refacción y su mon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la mano de obra con las horas de tu talle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mar el traslado y escribir lo que no incluy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ner la regla del cambio de refacción al pie y entreg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firmar la falla, el modelo y el alcance del trabaj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de la cotización. Marca las que no se sostienen.]]></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otal de la cotización del ejercicio es mil quinientos treinta pesos: setecientos veinte de refacción, seiscientos treinta de mano de obra y ciento ochenta de traslado.]]></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la refacción sale distinta, se puede cambiar el renglón y avisar al cliente en la entrega.]]></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ano de obra se calcula con las horas que realmente se trabajan en el tall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horas de abrir, confirmar, cambiar, probar y limpiar se pueden dejar fuera del papel si el cliente no las pid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gla del cambio de refacción se escribe antes de empezar el trabaj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tización tiene tres renglones: refacción, ___ de obra y traslado. Si la refacción sale distinta, la diferencia se avisa antes de cambiarla y se cobra con la aceptación por ___ del cl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la última reparación que vendiste y rehaz su cotización con el método de esta lección: refacción, mano de obra con tus horas reales, traslado y la línea de lo que no incluye. Escribe en una hoja los cuatro renglones con tus números y compáralo con el monto que cobraste. Después responde en una línea: ¿qué renglón te faltó, o cuál te sobró? Y escribe la regla del cambio de refacción tal como la vas a decir desde ho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supuesto escrito vale más que un número redondo que no se puede defender. Y rehacer una cotización vieja es la forma más barata de descubrir de dónde se te fue el trabaj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renglones de una cot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que se cambia y su m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de desarmar, cambiar, armar y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de calle para recoger y devolver 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que evita el reclam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sa si la pieza sale dis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í por escrito antes de cobrar un mon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renglones de una cotiz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rep-r01-oa02"/>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capas del pre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acción, mano de obra y traslado. Cada una va en su rengl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n las horas que no se cobr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n ellas no hay forma de defender el renglón de mano de obra cuando el trabajo se alarg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la refacción sale distin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visas el mismo día, explicas la diferencia y esperas la aceptación por escri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apel lleva lo que no incluy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total sin exclusiones no se puede comparar con el de otro tall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revisas si hay piez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anaquel, con la herramienta T14, Control básico de inventar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tu regla del cambio de refacción en dos frases, con lo que avisas, con lo que pides y con qué haces si el cliente no acepta. Después decide dónde va: al pie de cada presupuesto y en un papel aparte que se entrega con el equipo. Una regla escrita en un cajón no protege el cobr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regla no necesita ser larga: necesita estar escrita antes de que el problema llegue, no despué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Marisol y «Taller Marisol» no existen, y los montos de refacciones, las horas de taller y los traslados son cifras de práctica para aprender a desglosar una reparación, no precios de mercado ni estadísticas de ningún sector.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os precios de las refaccione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cómo se arma el precio de una reparación en tres renglones, por qué las horas que nadie ve se escriben igual, y qué se escribe para que un cambio de refacción no sea una discusión. Lo que falta es el papel: tu cotización desglosada y tu regla de cambio de refacción al pie. Escríbelas y aplícalas a la próxima reparación, aunque sea de prueba. Cuando el papel esté hecho, el total deja de ser un número que defiendes y pasa a ser un documento que el cliente puede le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2"/>
              </a:rPr>
              <a:t><![CDATA[Cotizar la reparación: refacciones, horas y lo que no se 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desglosar el precio de una reparación y escribir qué pasa si la refacción sale distinta. Siguiente paso: cómo se acota la garantía y qué se entrega y se cobra al cerrar el trabajo.]]></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os tres renglones con tus números. Casi siempre el fallo está en dejar la mano de obra sin horas o en no escribir la regla del cambio de refac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2026-10-25T02:14:22Z</dcterms:created>
  <dcterms:modified xsi:type="dcterms:W3CDTF">2026-10-25T02:14:22Z</dcterms:modified>
  <dc:title>Cotizar la reparación: refacciones, horas y lo que no se ve</dc:title>
  <dc:description>Presentación editable del OA «Cotizar la reparación: refacciones, horas y lo que no se ve». Enlace: https://negocios.lumbre.lat/object/neg-rep-r01-oa02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