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mantenimiento es otro producto, no un trabajo grati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pin-r01-oa0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pin-r01-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Cómo se cotiza el plan»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 que se sale del plan se cotiza apart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pin-r01-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opuesta de plan de Ir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lienta del caso ficticio del ejercicio tiene una casa con dos recámaras y un pasillo que se ven bien pero que se deterioran: la pintura se levanta cerca de la ventana de la cocina y aparece una mancha de humedad en el pasillo. Le molesta quitar el polvo de los ventiladores, así que el mantenimiento tiene un motiv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opuesta de plan de Ir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propone dos visitas al mes, los primeros y los terceros martes. Explica por qué esa frecuencia y no otra: la mancha de humedad necesita revisión seguido y el resto del espacio aguanta. La frecuencia se escribe con día, no con «quinc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opuesta de plan de Ir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visita incluye hasta cuatro metros cuadrados de retoque, la revisión de seis puntos de la casa (humedad, pintura levantada, marcos, macetas apoyadas en la pared, filtraciones y lo que el cliente señale) y un informe corto con fotos. No incluye: pintar un muro completo, arreglar filtraciones, limpiar la casa ni cambiar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opuesta de plan de Ir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t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la cuota es de dos mil setecientos pesos al mes por las dos visitas, con los materiales de cada visita aparte y lo que exceda los cuatro metros cuadrados se cobra con la lista del día. Irene comprueba que el plan usa cuatro de sus veinte horas del mes y que le quedan horas para los trabajos gran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visita que se salió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segunda visita del caso ficticio del ejercicio, la clienta pide que se repinte una pared completa del pasillo porque le molesta el color. No está en el plan: son doce metros cuadrados y no son un retoque. Irene no lo hace en el momento, aunque pod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visita que se salió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d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saca la foto, la enseña y explica en dos frases: el repintado del pasillo no entra en el plan y se cotiza como un trabajo, con preparación y con su propio plazo. No lo rechaza: lo separa. La clienta acepta y queda para la seman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visita que se salió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pintó el pasillo con la lista del día: doce metros cuadrados a noventa y cinco pesos, más la preparación que la pared necesita. En el ejercicio, mil ciento cuarenta pesos más la preparación. Y se anotó en el informe de la visita del mes, no en el del pa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visita que se salió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 en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anota en la hoja de la visita los trabajos que se salen del alcance, con su monto. Al mes siguiente puede mostrarle a la clienta, sin discutir, lo que el plan le cubrió y lo que se cobró aparte. Esa hoja es la que hace que un plan de mantenimiento no se vuelva trabajo grat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oponer una frecuencia con día fijo, un alcance con un número de metros y un límite escrito de lo que no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sin alcance con números se estira en la cuarta visita, y el cliente decide después de ver el trabajo. La frecuencia con día fijo y el alcance con un número de metros son las dos promesas que hacen que el servicio sea defendible. Y la tercera opción, prometer más de lo que se puede dar, se paga con el mes en que el trabajo se junta.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frecuencia y el alcance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6 hora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s visitas por dos horas son cuatro horas. De veinte horas quedan dieciséis. Si aceptara un plan de cuatro visitas, serían ocho horas y le quedarían doce. El plan no se define sólo por lo que le conviene al cliente: se define por las horas que el negocio puede dar.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figura de la cuota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se sale del alcance se avisa antes de hacerlo, aunque la interrupción incomode: si se hace primero y se explica después, el cliente ya lo vio hecho y el cobro se vuelve una discusión. Separarlo en el momento protege el precio del plan y la relación.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ecuencia → Cada cuántas visitas se va y en qué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cance → Qué trabajo entra en cada visita, con su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mite → Lo que no entra y se cotiz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forme → El papel corto con lo que se hizo y l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 La hoja del negocio con horas, materiales y fo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frecuencia y el alcance y la figura del registro de visita: la frecuencia fija el día, el alcance fija el trabajo con un número, el límite fija lo que se cobra aparte, el informe es lo que ve el cliente y el registro es la hoja interna con horas, materiales y fo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la frecuencia con el día de la visita → Al ofrecer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finir el alcance con un número de metros cuadrados → Al ofrecer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tizar lo que se salió del alcance → En cad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errar la lista de revisión y la limpieza → En cad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tregar el informe con fotos y lo pendiente → En cad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isar el registro completo del mes →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se escribe una vez, al ofrecerlo: frecuencia, alcance y límites con números. En cada visita se ejecuta el alcance, se separa lo que se salió y se entrega el informe. Al mes se revisa el registro completo, que es lo que permite renovar el plan con datos y no con impresiones. Ver la figura del registro de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uchar qué le preocupa al cliente y qué se deterioró → Proponer una frecuencia con día y explicar por qué esa → Definir el alcance con un número y escribir los límites → Cotizar la cuota y comprobar que las horas caben en el mes → Dejar la propuesta por escrito con lo que incluye el in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scucha, porque la frecuencia y el alcance tienen que responder a un problema real del cliente. Luego la frecuencia con su día, después el alcance con su número y sus límites, y sólo entonces la cuota, comprobando que las horas del plan caben en las del mes. La propuesta por escrito es el último paso, porque sin papel no hay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 la frecuencia y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lcance del plan se escribe con un número, por ejemplo, hasta cuatro metros cuadrados de reto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es la que no se sostiene: hacer primero y explicar después convierte un extra en una discusión de precio y enseña al cliente que puede pedir un poco más cada vez. Las notas primera, segunda, cuart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figura de la cuota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atro ·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hueco es el número que hace que el alcance sea verificable: cuatro metros cuadrados de retoque por visita. El segundo es el periodo por el que se cobra la cuota, que en el ejercicio es un mes con dos visitas de calendario fijo. Con los dos huecos, el plan ya se puede comparar con cualquier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frecuencia y el alcance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propuesta de plan en una sola hoja: la frecuencia con su día, el alcance con un número, los límites, la cuota, qué incluye el informe y qué se anota en tu registro. Después llénala con el trabajo de mantenimiento que hiciste en el último mes y revisa dos cosas: ¿cuántas horas te tomó de verdad cada visita y qué se te salió del alcance sin que nadie lo cobrara? Con esos dos números decides si el plan que tienes está bien armado o si necesita una frecuenci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piezas de un plan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 Memoria: piezas de un plan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alcance se escribe con un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número se puede comparar y un adjetivo no. El cliente sabe si se pasó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cluye el informe de cad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se hizo, lo que quedó pendiente y fotos. Es lo que sostiene la relación con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registro in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calcular el resultado de cada visita y para demostrar el valor del plan al renov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con lo que excede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cotiza con la lista del día y se avisa antes de hac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decides cuántas visitas caben en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as horas que el negocio puede dar al mes, no con las que el cliente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la hoja de registro de una visita con los cinco renglones y decide qué vas a reportarle al cliente y qué te vas a quedar tú. Escribe en una línea qué harás distinto en la próxima visita gracias a es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275" r:id="rId1"/>
    <p:sldLayoutId id="2481917276" r:id="rId2"/>
    <p:sldLayoutId id="2481917277" r:id="rId3"/>
    <p:sldLayoutId id="248191727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625ed9b37e219347d48bc36846e12e75aee43c02f2a75431.jpg"/>
  <Relationship Id="rId3" Type="http://schemas.openxmlformats.org/officeDocument/2006/relationships/hyperlink" Target="https://negocios.lumbre.lat/object/neg-pin-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hyperlink" Target="https://negocios.lumbre.lat/object/neg-pin-r01-oa04" TargetMode="External"/>
  <Relationship Id="rId4" Type="http://schemas.openxmlformats.org/officeDocument/2006/relationships/hyperlink" Target="https://negocios.lumbre.lat/object/neg-pin-r01-oa04"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hyperlink" Target="https://negocios.lumbre.lat/object/neg-pin-r01-oa04" TargetMode="External"/>
  <Relationship Id="rId4" Type="http://schemas.openxmlformats.org/officeDocument/2006/relationships/hyperlink" Target="https://negocios.lumbre.lat/object/neg-pin-r01-oa04"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hyperlink" Target="https://negocios.lumbre.lat/object/neg-pin-r01-oa04" TargetMode="External"/>
  <Relationship Id="rId4" Type="http://schemas.openxmlformats.org/officeDocument/2006/relationships/hyperlink" Target="https://negocios.lumbre.lat/object/neg-pin-r01-oa04"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hyperlink" Target="https://negocios.lumbre.lat/object/neg-pin-r01-oa04"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hyperlink" Target="https://www.gob.mx/profeco"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hyperlink" Target="https://www.gob.mx/sat"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4" TargetMode="External"/>
  <Relationship Id="rId3"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tenimien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urr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si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iód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ti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ar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pin-r01-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oner y cotizar un plan de mantenimiento con frecuencia y alcance claros, y registrar los trabajos recurrentes para que el servicio tenga calendario, no aproximac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especialización «Pintura y mantenimiento». Con el caso ficticio de Irene y «Pinturas Irene», que ya da mantenimiento dos veces al mes, construye el alcance de cada visita, la diferencia entre la visita suelta y la cuota del plan, la forma de cotizar lo que se sale del plan y el registro que hace que el trabajo recurrente se pueda repetir. Cierra con nueve actividades evaluadas, dos juegos de repaso y una propuesta de plan que te qued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ntenimiento · plan de visitas · cuota mensual · alcance del servicio · registro de visit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ntenimiento es el único trabajo que se repite. Y lo que se repite se cotiza de otra manera: no por metro cuadrado, sino por visita, con un alcance escrito y un día en el calendario. Irene ya da mantenimiento dos veces al mes. Lo que le faltaba era un plan con frecuencia clara, un alcance que no se estira y un registro que le permitiera saber cuánto le cuesta de verdad. Esta lección te da esas tres cos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liente te pide mantenimiento, ¿puedes decir en una frase cada cuántas visitas vas, qué hace cada visita, qué no hace y cómo se cobra lo que se salga de ese alcance? Si la respuesta es sí, ya tienes un producto que se vende y se rep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mantenimiento es otro producto, no un trabajo grati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rabajo de pintura se cotiza por superficie y se entrega una vez. El mantenimiento se cotiza por visita, se entrega muchas veces y su valor está en que el cliente no tiene que pensar en él. Eso significa que el alcance tiene que estar escrito desde el primer día, porque un plan sin alcance se convierte en trabajo gratis en la cuarta visita.]]></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es una promesa de tiempo: cada quince días, cada mes, cada temporada. El día se acomoda y se avisa con anticip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mantenimiento es otro producto, no un trabajo grati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cance es una promesa de trabajo: cuántos metros cuadrados se retocan, qué se revisa y qué se entrega, siempre por escrit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es la parte que más cuesta escribir: qué NO entra en la visita. Lo que excede se cotiza con la lista del dí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forme es lo que convierte una visita en servicio: un texto corto con lo que se hizo, lo que quedó pendiente y fot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mantenimiento es otro producto, no un trabajo grati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recuencia es una promesa de tiempo y la segunda es una promesa de alcance. Las dos tienen que estar escrit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recuencia-y-alcanc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mantenimiento es otro producto, no un trabajo grati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lcance se escribe con un númer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icho más útil de esta lección: el alcance del plan se escribe con un número, no con un adjetivo. No es «retocar lo que se vea», es «hasta cuatro metros cuadrados de retoque y revisión de seis puntos». Con número, el cliente sabe si se pasó; sin número, el cliente decide después de ver el trabaj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cotiza el p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sita suelta y el plan no se cotizan igual, aunque el trabajo sea el mismo. La visita suelta se cobra como un trabajo: se ve lo que hay, se dice lo que se va a hacer y se cobra. El plan se cobra como un servicio con horario: se paga un monto definido por un número definido de visitas, y a cambio el cliente tiene prioridad de agenda y certeza de que alguien va a revisar su pint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cotiza el p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lan no es «más barato»: es trabajo con horario fijo. Lo que se sale del alcance se cotiza como cualquier trabaj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a-visita-a-la-cuot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cotiza el pl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la visita suelta cuesta mil cuatrocientos cincuenta pesos con hasta cuatro metros cuadrados de retoque y ocupa dos horas, contando el traslado. Dos visitas sueltas al mes serían dos mil novecientos. La cuota del plan es de dos mil setecientos al mes por dos visitas: no es un descuento, es un compromiso de horario y de alcance, con los materiales de cada visita por separ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cotiza el pl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pregunta más: ¿cuántas visitas puedes dar sin quedarte sin horas? En el caso ficticio del ejercicio, Irene tiene un tope de veinte horas de trabajo al mes y cada visita ocupa dos: un plan de dos visitas usa cuatro de esas veinte horas y deja el resto para los trabajos grandes. Un plan de cuatro visitas usaría ocho y ya no tendría margen para un trabajo de pintura comple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se sale del plan se cotiza apar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ía que el plan sube de precio, la causa casi nunca es que el cliente pida más. Es que el alcance se estiró sin que nadie lo notara. Por eso el plan tiene una puerta de salida explícita: lo que exceda el alcance se cotiza con la lista del día y se avisa antes de hacerlo, no después. En el caso ficticio del ejercicio, si en una visita hay que retocar ocho metros cuadrados en lugar de cuatro, los otros cuatro se cotizan a noventa y cinco pesos el metro cuadrado, igual que un trabajo grande, y el cliente lo ve en el infor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se sale del plan se cotiza apar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avisa, se cobra o se pierd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dos caminos cuando algo se sale del alcance: lo cobras o lo regalas. El segundo es peor de lo que parece, porque el cliente aprende que puede pedir un poco más cada vez. Escribir el límite desde el primer día es la forma barata de conservarl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registro: lo que hace que la próxima visita empiece más arri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rvicio recurrente sin registro es una serie de trabajos sueltos que alguien tiene que recordar. El registro convierte cada visita en una hoja que la siguiente visita puede usar: qué se retocó, qué quedó pendiente, qué se gastó y qué se ve. Además, el registro es lo que te permite demostrar el valor del plan cuando el cliente duda si lo renuev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registro: lo que hace que la próxima visita empiece más arri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gistro es lo que convierte una visita suelta en un servicio que se puede repetir y defende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gistro-de-visit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registro: lo que hace que la próxima visita empiece más arri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descr=""/>
          <p:cNvSpPr/>
          <p:nvPr/>
        </p:nvSpPr>
        <p:spPr>
          <a:xfrm>
            <a:off x="514350" y="2867025"/>
            <a:ext cx="8115300" cy="17621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forme que se le entrega al cliente y el registro que te quedas no son lo mismo. Al cliente le interesa saber qué se hizo, qué quedó pendiente y qué se ve; a ti te interesa saber las horas y los materiales que gastaste en cada visita, para calcular el resultado de la visita y saber si el plan está valiendo lo que cobras.]]></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papeles, no uno]]></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gamos dos papeles: uno para el cliente, con lo que se hizo, las fotos y lo pendiente, y otro para el negocio, con las horas, los materiales y el consumo de cada visita. El primero sostiene la relación; el segundo sostiene el pre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la propuesta de plan de Iren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lient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del caso ficticio del ejercicio tiene una casa con dos recámaras y un pasillo que se ven bien pero que se deterioran: la pintura se levanta cerca de la ventana de la cocina y aparece una mancha de humedad en el pasillo. Le molesta quitar el polvo de los ventiladores, así que el mantenimiento tiene un motivo r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la propuesta de plan de Iren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frecuenc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propone dos visitas al mes, los primeros y los terceros martes. Explica por qué esa frecuencia y no otra: la mancha de humedad necesita revisión seguido y el resto del espacio aguanta. La frecuencia se escribe con día, no con «quincen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la propuesta de plan de Iren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alcanc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visita incluye hasta cuatro metros cuadrados de retoque, la revisión de seis puntos de la casa (humedad, pintura levantada, marcos, macetas apoyadas en la pared, filtraciones y lo que el cliente señale) y un informe corto con fotos. No incluye: pintar un muro completo, arreglar filtraciones, limpiar la casa ni cambiar de col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la propuesta de plan de Iren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tizac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la cuota es de dos mil setecientos pesos al mes por las dos visitas, con los materiales de cada visita aparte y lo que exceda los cuatro metros cuadrados se cobra con la lista del día. Irene comprueba que el plan usa cuatro de sus veinte horas del mes y que le quedan horas para los trabajos grand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visita que se salió del alcanc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pas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egunda visita del caso ficticio del ejercicio, la clienta pide que se repinte una pared completa del pasillo porque le molesta el color. No está en el plan: son doce metros cuadrados y no son un retoque. Irene no lo hace en el momento, aunque podrí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visita que se salió del alcanc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dij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saca la foto, la enseña y explica en dos frases: el repintado del pasillo no entra en el plan y se cotiza como un trabajo, con preparación y con su propio plazo. No lo rechaza: lo separa. La clienta acepta y queda para la semana siguien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visita que se salió del alcanc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hiz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pintó el pasillo con la lista del día: doce metros cuadrados a noventa y cinco pesos, más la preparación que la pared necesita. En el ejercicio, mil ciento cuarenta pesos más la preparación. Y se anotó en el informe de la visita del mes, no en el del pasill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visita que se salió del alcanc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 en el negoci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anota en la hoja de la visita los trabajos que se salen del alcance, con su monto. Al mes siguiente puede mostrarle a la clienta, sin discutir, lo que el plan le cubrió y lo que se cobró aparte. Esa hoja es la que hace que un plan de mantenimiento no se vuelva trabajo grat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l plan se define con frecuencia y con alcance, los dos por escrito y los dos con números. La segunda: lo que se sale del alcance se cotiza aparte y se avisa antes. La tercera: cada visita deja un registro que la siguiente visita puede usar. Y el producto: tu propuesta de plan, con frecuencia, alcance, límites, cuota y qué incluye el infor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pide mantenimiento para su casa. ¿Qué hace mejor el negoci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 y prometer que se revisará todo lo que se vea, para no perder a la client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poner una frecuencia con día fijo, un alcance con un número de metros y un límite escrito de lo que no entra.]]></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brar cada visita al precio de un trabajo grande, sin plan y sin compromiso de calendar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meter una frecuencia menor que la que el negocio puede dar, para asegurar el primer m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Irene tiene un tope de veinte horas de trabajo al mes y cada visita de mantenimiento ocupa dos horas. Si acepta un plan de dos visitas al mes, ¿cuántas horas le quedan libres para los trabajos grande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________________]]></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una visita de mantenimiento incluye algo que no estaba en el alcance, conviene resolverlo en el momento y anotarlo después en el informe, para no interrumpir al clie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del plan con lo que defin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ecue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lcanc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ími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nform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gistr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trabajo entra en cada visita, con su númer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no entra y se cotiza apar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apel corto con lo que se hizo y lo pendient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hoja del negocio con horas, materiales y foto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da cuántas visitas se va y en qué d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paso en el momento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ofrecer el pla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cada visi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m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la frecuencia con el día de la visi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finir el alcance con un número de metros cuadrado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tizar lo que se salió del alca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errar la lista de revisión y la limpiez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tregar el informe con fotos y lo pend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isar el registro completo del me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presentar una propuesta de mantenimien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poner una frecuencia con día y explicar por qué es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finir el alcance con un número y escribir los límite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tizar la cuota y comprobar que las horas caben en el me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 la propuesta por escrito con lo que incluye el informe]]></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uchar qué le preocupa al cliente y qué se deterior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notas sobre el plan de mantenimiento.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recuencia del plan debe quedar escrita con el día de la visit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lcance del plan se escribe con un número, por ejemplo, hasta cuatro metros cuadrados de retoque.]]></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cliente pide algo extra en una visita, hay que hacerlo en el momento y anotarlo después, para no perder la buena volunt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exceda el alcance se cotiza con la lista del día y se avisa antes de hacerl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registro de la visita sirve para calcular el resultado de cada visita y para demostrar el valor del pl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opuesta de plan de mantenimiento del caso ficticio del ejercicio tiene dos visitas al mes, cada una con hasta ___ metros cuadrados de retoque y una revisión de seis puntos. La cuota es de dos mil setecientos pesos al ___ y lo que exceda el alcance se cotiza con la lista del dí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propuesta de plan en una sola hoja: la frecuencia con su día, el alcance con un número, los límites, la cuota, qué incluye el informe y qué se anota en tu registro. Después llénala con el trabajo de mantenimiento que hiciste en el último mes y revisa dos cosas: ¿cuántas horas te tomó de verdad cada visita y qué se te salió del alcance sin que nadie lo cobrara? Con esos dos números decides si el plan que tienes está bien armado o si necesita una frecuencia distin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llevas un registro, empieza por él en la próxima visita, aunque sea en una libreta. Un solo mes con horas anotadas ya te dice más que cualquier suposición.]]></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piezas de un plan de manten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cuántas visitas se va y en qué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de cada visita, escrito con un 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entra en la 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 por el plan en 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entrega al cliente tras cada 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anotas para el negocio: horas y mater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piezas de un plan de mantenimien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pin-r01-oa04"/>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alcance se escribe con un númer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número se puede comparar y un adjetivo no. El cliente sabe si se pasó o n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cluye el informe de cada visi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se hizo, lo que quedó pendiente y fotos. Es lo que sostiene la relación con el clie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registro intern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alcular el resultado de cada visita y para demostrar el valor del plan al renovarl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con lo que excede el alcan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cotiza con la lista del día y se avisa antes de hacerl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decides cuántas visitas caben en un pl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as horas que el negocio puede dar al mes, no con las que el cliente pid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la hoja de registro de una visita con los cinco renglones y decide qué vas a reportarle al cliente y qué te vas a quedar tú. Escribe en una línea qué harás distinto en la próxima visita gracias a ese registro.]]></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registro sólo sirve si la próxima visita lo lee alguien. Déjalo donde lo encuentres al empezar, no donde lo guardas al terminar.]]></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Irene y «Pinturas Irene» no existen, y las cuotas, los alcances, las horas y los montos son cifras de práctica para aprender a cotizar un servicio recurrente, no precios de mercado ni estadísticas. Para el contexto fiscal y leg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información de precios antes de fijar los tuyos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cómo se define un plan de mantenimiento con frecuencia y alcance, cómo se cotiza lo que se sale del plan y cómo se registra cada visita para que la siguiente empiece más arriba. Lo que falta es la hoja: tu propuesta de plan y tu registro de visitas, con las horas y los materiales anotados. Escríbela y llénala con el mes más reciente. Cuando tengas las dos, vas a saber cuánto vale de verdad tu mantenimiento y cuánto puedes oferecer sin comprometer el trabajo grand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proponer y cotizar un plan de mantenimiento con frecuencia, alcance y límites, y registrar las visitas para que el servicio se sostenga. Con esto queda completa la especialización «Pintura y mantenimiento»: medir, cotizar, entregar y manten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4"/>
              </a:rPr>
              <a:t><![CDATA[Mantenimiento recurrente: la visita periódica que se cotiza apar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visa las dos piezas del plan: la frecuencia con su día y el alcance con su número. Casi siempre el fallo está en dejar el alcance sin número y acabar regalando trabaj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2026-10-25T04:03:22Z</dcterms:created>
  <dcterms:modified xsi:type="dcterms:W3CDTF">2026-10-25T04:03:22Z</dcterms:modified>
  <dc:title>Mantenimiento recurrente: la visita periódica que se cotiza aparte</dc:title>
  <dc:description>Presentación editable del OA «Mantenimiento recurrente: la visita periódica que se cotiza aparte». Enlace: https://negocios.lumbre.lat/object/neg-pin-r01-oa04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