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pin-r01-oa0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preparación: limpieza, lijado y emplaste»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Materiales y horas: dos cuentas que van junta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presupuesto por superficie y color»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pin-r01-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pin-r01-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supuesto de dos recámaras y un pas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uperfic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l caso ficticio del ejercicio: treinta metros cuadrados de muros en dos recámaras y un pasillo, más dieciocho metros cuadrados de cielo raso. La clienta los pide en blanco. Los muros tienen un amarillo oscuro debajo, así que hacen falta dos manos; el cielo raso queda en blanco y llev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supuesto de dos recámaras y un pas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s mater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uenta primero la pintura: treinta metros de muro por dos manos son sesenta metros pintados, y a diez metros por litro son seis litros; el cielo raso son dieciocho metros pintados, que son dos litros. Ocho litros en total. Aparte, los materiales de preparación del ejercicio: sellador, lijas, emplaste, cinta y trapo, seiscientos cuarenta pesos. La pintura de la segunda mano y esos materiales de preparación salen del precio base: quinientos cuarenta de pintura de segunda mano y seiscientos cuarenta de materiales, mil ciento ochenta pesos en total, que van como renglón con su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supuesto de dos recámaras y un pas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paración: cinco horas de limpiar, lijar y emplastear los muros. Primera mano: cinco horas, dos y media de muros y dos y media de techo. Segunda mano: tres horas de muros. Cierre: una hora de limpieza y entrega. Traslado: una hora. Quince horas en total, y ese número va escrito en la orden de trabajo, no sólo en la cabeza de Ir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supuesto de dos recámaras y un pas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plican los renglones de la lista del ejercicio: superficie a noventa y cinco pesos el metro cuadrado, segunda mano a cuarenta pesos los treinta metros de muro, altura a treinta pesos los dieciocho de cielo raso, preparación a cincuenta y cinco pesos los treinta metros de muro, materiales que no entran en el precio base por mil ciento ochenta y traslado por doscientos veinte. Total del ejercicio: nueve mil trescientos cincuenta pesos. El cliente recibe el presupuesto con los renglones, no con el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eparación que se cotizó de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local de sesenta metros cuadrados de muros, en el caso ficticio del ejercicio. La clienta dice que las paredes están bien, así que Irene cotiza a noventa y cinco pesos el metro cuadrado y da por hecho una mano. En el presupuesto no hay renglón de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eparación que se cotizó de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pasó en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llegar, las paredes están de tal manera que al lijar se ve que hay una capa de pintura gruesa y muchas capas de parche viejo. El emplaste y el lijado se multiplican: el trabajo ocupa nueve horas más de las que estaban escritas, y el material también su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eparación que se cotizó de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rene no absorbe las nueve horas. Termina el día, toma fotos de la pared, y manda un escrito con dos opciones: se cobra la preparación como renglón aparte, con su superficie y su descripción, o se ajusta el precio por metro cuadrado para todo el trabajo. En el ejercicio, la clienta elige pagar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eparación que se cotizó de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cambió en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rene dejó de cotizar por metro cuadrado a secas. Ahora su presupuesto tiene siempre un renglón de preparación con su superficie y un renglón de horas, y ambos se llenan antes de mandar el número. La lección de este ejemplo es una sola: lo que no está escrito, en algún momento lo pagas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eis litros, porque treinta metros por dos manos son sesenta metros pintados y sesenta entre diez son se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cuentan los metros pintados: treinta metros cuadrados de muro por dos manos son sesenta. Después se aplica el rendimiento: sesenta metros entre diez metros por litro son seis litros. Si cuentas metros cuadrados sin multiplicar por las manos, te quedas con la mitad.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2 del ejemplo resuelto 1 y la tabla de las dos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7950 $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renta y ocho por noventa y cinco son cuatro mil quinientos sesenta. Treinta por cuarenta son mil doscientos. Dieciocho por treinta son quinientos cuarenta. Treinta por cincuenta y cinco son mil seiscientos cincuenta. La suma de los cuatro renglones es siete mil novecientos cincuenta. Si te da cuatro mil quinientos sesenta, te faltaron los tres renglones de arriba; si te da diez mil ciento treinta, estás sumando los materiales otra vez.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presupuesto y el paso 4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brir las horas es una parte del control, no todo. Si los materiales subieron, el renglón de materiales se va por encima de lo que se cotizó y el resultado del trabajo se reduce. Por eso el presupuesto lleva un renglón de materiales con su lista y no un número redondo dentro del precio por metro cuadrado.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dos cuentas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etros pintados → La superficie multiplicada por el número de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ntura → Los metros pintados entre el rendimiento por li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paración → Las horas de limpiar, lijar y emplast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tura → El recargo del cielo raso por trabajar arri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teriales aparte → Lo que no cabe en el precio base y va con su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dos cuentas del ejercicio y la cascada del presupuesto: los metros pintados salen de superficie por manos, la pintura sale del rendimiento por litro, la preparación son horas, la altura es el recargo del techo y los materiales aparte son los que no caben en el precio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uperficie y número de manos →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intura por rendimiento →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oras de preparación y de pintado →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ateriales que no entran en el precio base →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otal del presupuesto →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nvío del presupuesto con la lista →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evita los números inventados. Primero la superficie y las manos, que salen de la medición; luego la pintura y las horas, que salen de tus números de rendimiento y de tiempo; al final la suma y el envío. Si el total se arma antes que las horas, el presupuesto sale de una suposición. Ver la cascada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edir la superficie y decidir cuántas manos lleva cada parte → Calcular los litros de pintura con el rendimiento → Estimar las horas de preparación, pintado, limpieza y traslado → Armar los renglones: superficie, manos, altura, preparación y materiales → Revisar que las horas escritas cubran el trabajo y enviar el desglo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medición, porque sin superficie no hay manos ni litros. Luego los litros, que salen del rendimiento. Después las horas, que son el renglón que te protege cuando el trabajo se alarga. Al final el desglose y la revisión: si las horas escritas no cubren el trabajo, el precio se corrige antes de envi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cascada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rdenar la secuencia»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cielo raso se prepara igual que los muros, con lijado y emplaste, porque es la misma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supone que techo y muro son lo mismo, y no lo son: el techo se trabaja con equipo, más lento y con su propio recargo en la cuenta. La tercera confunde el control con el resultado: un presupuesto puede cubrir las horas y aun así dejar poco, si los materiales se fueron de la lista. Las notas primera, cuarta y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preparación y la tabla de las dos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tura · dos metros y 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imer hueco es el recargo por altura, que se cobra por metro cuadrado de cielo raso porque el trabajo se hace con andamio o escalera y a otra velocidad. El segundo hueco es la altura a partir de la cual ese recargo aplica: en el ejercicio, dos metros y medio. Los dos conceptos aparecen como renglones separados, nunca escondidos dentro del precio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manos y los colores y el paso 4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el último trabajo que vendiste y rehaz su presupuesto con el método de esta lección: superficie y manos, pintura por rendimiento, horas por tarea, materiales aparte y total. Escribe en una hoja los cuatro renglones con tus números reales y compáralo con el monto que cobraste. Después responde en una línea: ¿qué renglón te faltó, o cuál te sobró? Si no sabes cuánto rinde un litro o cuánto te toma pintar un metro cuadrado, escribe ese número como supuesto y márcalo como 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cuentas y renglones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cuentas y renglones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cuentas y renglones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cuenta la pintura por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saber cuántos litros se necesitan: la superficie por las manos, entre los metros que cubre un li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que un trabajo se alargue más de lo prev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reparación que no se midió: parche viejo, grietas o capas que havia que lija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cielo raso tiene un recargo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e trabaja con equipo, a otra velocidad y con más horas de tras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escribe en el renglón de materiales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lista: pintura de la segunda mano, sellador, lijas, emplaste, cinta y transpor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visa el presupuesto antes de envi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s horas escritas cubran el trabajo y que cada renglón se entienda sin explicación tu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scribe tu lista de precios por superficie y color, con los recargos de altura y de preparación, en una sola hoja. Esa hoja es tu lista de precios y con ella puedes cotizar sin buscar nada. Si un renglón no lo has cobrado nunca, márcalo como supuesto y prueba con un trabajo pequeño antes de ofrec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096" r:id="rId1"/>
    <p:sldLayoutId id="2481917097" r:id="rId2"/>
    <p:sldLayoutId id="2481917098" r:id="rId3"/>
    <p:sldLayoutId id="248191709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96ba5d9070f5f98aae95b1c544d7a5f6b65c1b2ee76aab31.jpg"/>
  <Relationship Id="rId3" Type="http://schemas.openxmlformats.org/officeDocument/2006/relationships/hyperlink" Target="https://negocios.lumbre.lat/object/neg-pin-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hyperlink" Target="https://negocios.lumbre.lat/object/neg-pin-r01-oa02" TargetMode="External"/>
  <Relationship Id="rId4" Type="http://schemas.openxmlformats.org/officeDocument/2006/relationships/hyperlink" Target="https://negocios.lumbre.lat/object/neg-pin-r01-oa02"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hyperlink" Target="https://negocios.lumbre.lat/object/neg-pin-r01-oa02" TargetMode="External"/>
  <Relationship Id="rId4" Type="http://schemas.openxmlformats.org/officeDocument/2006/relationships/hyperlink" Target="https://negocios.lumbre.lat/object/neg-pin-r01-oa02"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hyperlink" Target="https://negocios.lumbre.lat/object/neg-pin-r01-oa02" TargetMode="External"/>
  <Relationship Id="rId4" Type="http://schemas.openxmlformats.org/officeDocument/2006/relationships/hyperlink" Target="https://negocios.lumbre.lat/object/neg-pin-r01-oa02"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hyperlink" Target="https://negocios.lumbre.lat/object/neg-pin-r01-oa02" TargetMode="External"/>
  <Relationship Id="rId4"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hyperlink" Target="https://www.gob.mx/profeco"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hyperlink" Target="https://www.gob.mx/sat" TargetMode="External"/>
  <Relationship Id="rId4"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2" TargetMode="External"/>
  <Relationship Id="rId3"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pa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tiz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rabaj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ntur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pin-r01-oa02"/>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la superficie (limpieza, lijado y emplaste), calcular los materiales y las horas que necesita el trabajo, y armar un presupuesto por superficie y color con renglones que el cliente pueda entend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 la especialización «Pintura y mantenimiento». Con el caso ficticio de Irene y «Pinturas Irene», construye la preparación de la superficie paso a paso, el cálculo de material por rendimiento y de horas por tipo de tarea, y el presupuesto por superficie y color con sus renglones de segunda mano, altura, preparación y traslado. Cierra con nueve actividades evaluadas, dos juegos de repaso y un presupuesto desglosado que te queda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paración de superficie · cálculo de materiales · cálculo de horas · presupuesto por color · rendimien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por metro cuadrado es el número que el cliente escucha, pero no es el trabajo. El trabajo son manos de preparación, litros de pintura, horas de andamio y una segunda mano que casi nadie cotiza. Esta lección te da tres cosas: qué se prepara antes de pintar, cómo se calculan el material y las horas, y cómo se arma un presupuesto por superficie y color donde cada renglón se entienda sol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cliente te dice «pintame treinta metros cuadrados en blanco», ¿puedes decir qué hay detrás de ese número: cuántas manos, cuánta pintura, cuántas horas de preparación y qué renglones van aparte? Cuando eso está claro, el presupuesto se defiende sin discutir el tot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preparación: limpieza, lijado y emplas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no es un extra que se agrega por si acaso. Es lo que hace que la pintura se vea parejo y que la mano no se levante a los dos meses. Pero la preparación es también el paso que más se olvida cuando se cotiza, porque el cliente no la ve: ve la pared ya pintada y no sabe que debajo hubo lijado. Por eso la preparación tiene que aparecer como un renglón con su superfic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preparación: limpieza, lijado y emplas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eparación no es un extra: es la parte del trabajo que decide si la pintura se ve parej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reparac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preparación: limpieza, lijado y emplas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eza: quitar polvo, grasa y manchas. Sin limpieza, la pintura no agarra y la mano se ve dispareja. Es el paso más barato y el que más se salt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jado: alisar la pintura vieja y las partes que ya se están soltando. El lijado también quita polvo, y por eso a veces se suprime la limpieza: no convien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laste: rellenar hoyos y grietas, lijar el parche y volver a limpiar el polvo. Es el paso que más se cotiza de menos, porque el cliente no ve el relleno, sólo ve el result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preparación: limpieza, lijado y emplas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8]]></a:t>
            </a:r>
          </a:p>
        </p:txBody>
      </p:sp>
      <p:sp>
        <p:nvSpPr>
          <p:cNvPr id="7" name="" descr=""/>
          <p:cNvSpPr/>
          <p:nvPr/>
        </p:nvSpPr>
        <p:spPr>
          <a:xfrm>
            <a:off x="514350" y="2200275"/>
            <a:ext cx="8115300" cy="18097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2200275"/>
            <a:ext cx="38100" cy="18097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tección: cubrir el piso, los muebles y lo que no se pinta. La cinta, la lona y los paños son material y son horas, y se cotizan aunque no tengan renglón propio.]]></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abre la cotización]]></a:t>
            </a:r>
          </a:p>
        </p:txBody>
      </p:sp>
      <p:sp>
        <p:nvSpPr>
          <p:cNvPr id="12" name=""/>
          <p:cNvSpPr txBox="1"/>
          <p:nvPr/>
        </p:nvSpPr>
        <p:spPr>
          <a:xfrm>
            <a:off x="685800" y="26765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decir un precio, pregunta: ¿la pared está lisa, tiene grietas, tiene manchas, tiene humedad? Cada respuesta distinta es una superficie distinta, y cada superficie distinta cambia las horas, el material y el precio por metro cuadra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Materiales y horas: dos cuentas que van j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materiales se calculan por rendimiento: cuánto cubre un litro en una mano y cuántas manos lleva la superficie. Las horas se calculan por tarea: no es lo mismo pintar un muro que pintar un cielo raso, ni lijar que rellenar. En el caso ficticio del ejercicio, Irene maneja un rendimiento de diez metros cuadrados por litro en una mano y una velocidad de doce metros cuadrados por hora en muros y seis en tech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Materiales y horas: dos cuentas que van j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cuentas del caso ficticio de Irene. Cifras de práctica del ejercic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3028950"/>
                <a:gridCol w="3429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l ejerc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ros pin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por número de m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 metros de muro por dos manos son 60 metros pin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ros pintados entre el rendimiento por li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0 entre 10 son 6 li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por superficie y estado de la pare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horas de lijado y empla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ros por hora, más lento en el t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horas de primera mano y 3 de segu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8]]></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657350"/>
                <a:gridCol w="3028950"/>
                <a:gridCol w="3429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l ejerc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entrega y tras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hora de limpieza y 1 de tras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Materiales y horas: dos cuentas que van ju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as dos cuentas, el presupuesto deja de ser un número inventionado. En el caso ficticio del ejercicio, el trabajo de las dos recámaras y el pasillo queda así: treinta metros cuadrados de muros más dieciocho de cielo raso, ocho litros de pintura, materiales de preparación por seiscientos cuarenta pesos y quince horas de trabajo en total. Esas quince horas son las que tienes que defender frente al cliente cuando el trabajo se alarg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Materiales y horas: dos cuentas que van ju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8]]></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rabajo que se alarg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hora extra no la paga el cliente si no está escrita. Si la pared resultó más dura de lo que parecía, el trabajo se alarga y el presupuesto se queda corto. La hoja de horas no es un control interno: es el renglón que te salva la discus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presupuesto por superficie y col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s cuentas cerradas, el presupuesto se arma renglón por renglón. La idea es que el cliente pueda leer el desglose sin preguntarte nada y que cualquier otro presupuesto se pueda comparar con el tuyo.]]></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la lista de precios de Irene es esta: noventa y cinco pesos el metro cuadrado con una mano sobre superficie limpia, cuarenta pesos más por metro cuando hay cambio de color, treinta pesos más por metro de cielo raso por la altura, cincuenta y cinco pesos más por metro cuando h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presupuesto por superficie y col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ción de lijado y emplaste, ciento ochenta por pieza de ajuste y los materiales que no entran en el precio base aparte, con su lis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presupuesto por superficie y col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falta un peldaño, el total se va de una forma que nadie previó. Por eso el presupuesto se entrega con los renglones a la vist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l-presupuest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presupuesto por superficie y col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olor y la mano cambian el precio por metro cuadrado. La humedad cambia lo que el trabajo e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anos-y-color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presupuesto por superficie y col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a lista, el presupuesto del caso ficticio del ejercicio queda en nueve mil trescientos cincuenta pesos: cuatro mil quinientos sesenta de superficie, mil doscientos de segunda mano, quinientos cuarenta de cielo raso, mil seiscientos cincuenta de preparación, mil ciento ochenta de materiales que no entran en el precio base y doscientos veinte de traslado. Ninguna cifra es un precio de mercado: son números de práctica para que veas cómo se arma un desglo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presupuesto de dos recámaras y un pasill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uperfici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caso ficticio del ejercicio: treinta metros cuadrados de muros en dos recámaras y un pasillo, más dieciocho metros cuadrados de cielo raso. La clienta los pide en blanco. Los muros tienen un amarillo oscuro debajo, así que hacen falta dos manos; el cielo raso queda en blanco y lleva u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presupuesto de dos recámaras y un pasillo · Paso 2 de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s materiales]]></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uenta primero la pintura: treinta metros de muro por dos manos son sesenta metros pintados, y a diez metros por litro son seis litros; el cielo raso son dieciocho metros pintados, que son dos litros. Ocho litros en total.]]></a:t>
            </a:r>
          </a:p>
        </p:txBody>
      </p:sp>
      <p:sp>
        <p:nvSpPr>
          <p:cNvPr id="9" name=""/>
          <p:cNvSpPr txBox="1"/>
          <p:nvPr/>
        </p:nvSpPr>
        <p:spPr>
          <a:xfrm>
            <a:off x="514350" y="29622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te, los materiales de preparación del ejercicio: sellador, lijas, emplaste, cinta y trapo, seiscientos cuarenta pes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ntura de la segunda mano y esos materiales de preparación salen del precio base: quinientos cuarenta de pintura de segunda mano y seiscientos cuarenta de materiales, mil ciento ochenta pesos en total, que van como renglón con su lis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presupuesto de dos recámaras y un pasill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s hora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ción: cinco horas de limpiar, lijar y emplastear los muros. Primera mano: cinco horas, dos y media de muros y dos y media de techo. Segunda mano: tres horas de muros. Cierre: una hora de limpieza y entrega. Traslado: una hora. Quince horas en total, y ese número va escrito en la orden de trabajo, no sólo en la cabeza de Ire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presupuesto de dos recámaras y un pasillo · Paso 4 de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presupuest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plican los renglones de la lista del ejercicio: superficie a noventa y cinco pesos el metro cuadrado, segunda mano a cuarenta pesos los treinta metros de muro, altura a treinta pesos los dieciocho de cielo raso, preparación a cincuenta y cinco pesos los treinta metros de muro, materiales que no entran en el precio base por mil ciento ochenta y traslado por doscientos veinte. Total del ejercicio: nueve mil trescientos cincuenta pesos. El cliente recibe el presupuesto con los renglones, no con el tot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preparación que se cotizó de meno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edid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ocal de sesenta metros cuadrados de muros, en el caso ficticio del ejercicio. La clienta dice que las paredes están bien, así que Irene cotiza a noventa y cinco pesos el metro cuadrado y da por hecho una mano. En el presupuesto no hay renglón de prepara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preparación que se cotizó de meno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pasó en el trabaj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llegar, las paredes están de tal manera que al lijar se ve que hay una capa de pintura gruesa y muchas capas de parche viejo. El emplaste y el lijado se multiplican: el trabajo ocupa nueve horas más de las que estaban escritas, y el material también sub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preparación que se cotizó de meno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decis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rene no absorbe las nueve horas. Termina el día, toma fotos de la pared, y manda un escrito con dos opciones: se cobra la preparación como renglón aparte, con su superficie y su descripción, o se ajusta el precio por metro cuadrado para todo el trabajo. En el ejercicio, la clienta elige pagar la prepara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preparación que se cotizó de meno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cambió en el negoci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rene dejó de cotizar por metro cuadrado a secas. Ahora su presupuesto tiene siempre un renglón de preparación con su superficie y un renglón de horas, y ambos se llenan antes de mandar el número. La lección de este ejemplo es una sola: lo que no está escrito, en algún momento lo pagas tú.]]></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la preparación es un renglón con su superficie, no un favor. La segunda: los materiales se cuentan por rendimiento y las horas por tarea, y las dos cuentas se escriben. La tercera: el color y la mano cambian el precio por metro cuadrado, y eso se explica en el presupuesto. Y el producto: un presupuesto desglosado en cinco renglones, con el total al final y la lista delan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Irene tiene que pintar treinta metros cuadrados de muro con dos manos y el rendimiento de su pintura es de diez metros cuadrados por litro en una mano. ¿Cuánta pintura necesit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os litros, porque treinta metros cuadrados entre diez metros por litro dan dos.]]></a:t>
            </a:r>
          </a:p>
        </p:txBody>
      </p:sp>
      <p:sp>
        <p:nvSpPr>
          <p:cNvPr id="10" name=""/>
          <p:cNvSpPr txBox="1"/>
          <p:nvPr/>
        </p:nvSpPr>
        <p:spPr>
          <a:xfrm>
            <a:off x="666750" y="36766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es litros, porque la segunda mano se cuenta con la mit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is litros, porque treinta metros por dos manos son sesenta metros pintados y sesenta entre diez son seis.]]></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iez litros, porque hay que pintar también el cielo ra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presupuesto tiene cuarenta y ocho metros cuadrados de superficie a noventa y cinco pesos, treinta metros cuadrados de segunda mano a cuarenta pesos, dieciocho metros cuadrados de cielo raso a treinta pesos y treinta metros cuadrados de preparación a cincuenta y cinco pesos. ¿Cuál es el total de esos cuatro renglones, sin materiales ni traslado?]]></a:t>
            </a:r>
          </a:p>
        </p:txBody>
      </p:sp>
      <p:sp>
        <p:nvSpPr>
          <p:cNvPr id="9" name=""/>
          <p:cNvSpPr txBox="1"/>
          <p:nvPr/>
        </p:nvSpPr>
        <p:spPr>
          <a:xfrm>
            <a:off x="628650" y="3638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trabajo necesita quince horas y el presupuesto las cubre, el presupuesto está bien aunque el precio de los materiales haya subido desde que se hizo la list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uenta del trabajo con lo que la defin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etros pintado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ntur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par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ltur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teriales aparte]]></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metros pintados entre el rendimiento por litr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horas de limpiar, lijar y emplaste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recargo del cielo raso por trabajar arrib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no cabe en el precio base y va con su list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superficie multiplicada por el número de man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renglón en el orden en que lo calcula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imer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fin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uperficie y número de mano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ntura por rendimient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oras de preparación y de pinta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teriales que no entran en el precio bas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otal del presupues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nvío del presupuesto con la list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cotizar un trabajo de pintura con cambio de color.]]></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lcular los litros de pintura con el rendimient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imar las horas de preparación, pintado, limpieza y traslado]]></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rmar los renglones: superficie, manos, altura, preparación y materiales]]></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r que las horas escritas cubran el trabajo y enviar el desglo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Medir la superficie y decidir cuántas manos lleva cada par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ayudante dejó estas notas de cálcul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litro de pintura rinde diez metros cuadrados en una mano, así que treinta metros cuadrados con dos manos necesitan seis litro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ielo raso se prepara igual que los muros, con lijado y emplaste, porque es la misma pintur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trabajo ocupa quince horas y el presupuesto no las cubre, el trabajo se está regalan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ar a blanco sobre un color oscuro normalmente exige más de una man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preparación puede cotizarse como un renglón aparte, con su superficie y su descrip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lista de precios del caso ficticio de Irene tiene cuatro conceptos además de la superficie: cambio de color, ___, preparación y materiales aparte. El recargo por metro cuadrado del cielo raso existe porque se necesita equipo para trabajar a ___.]]></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el último trabajo que vendiste y rehaz su presupuesto con el método de esta lección: superficie y manos, pintura por rendimiento, horas por tarea, materiales aparte y total.]]></a:t>
            </a:r>
          </a:p>
        </p:txBody>
      </p:sp>
      <p:sp>
        <p:nvSpPr>
          <p:cNvPr id="9" name=""/>
          <p:cNvSpPr txBox="1"/>
          <p:nvPr/>
        </p:nvSpPr>
        <p:spPr>
          <a:xfrm>
            <a:off x="514350" y="29241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en una hoja los cuatro renglones con tus números reales y compáralo con el monto que cobraste. Después responde en una línea: ¿qué renglón te faltó, o cuál te sobró?]]></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no sabes cuánto rinde un litro o cuánto te toma pintar un metro cuadrado, escribe ese número como supuesto y márcalo como tal.]]></a:t>
            </a:r>
          </a:p>
        </p:txBody>
      </p:sp>
      <p:sp>
        <p:nvSpPr>
          <p:cNvPr id="8" name=""/>
          <p:cNvSpPr txBox="1"/>
          <p:nvPr/>
        </p:nvSpPr>
        <p:spPr>
          <a:xfrm>
            <a:off x="514350" y="23717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 supuesto escrito vale más que un número redondo que no se puede defender. Y rehacer un presupuesto viejo es la forma más barata de descubrir de dónde se te fue el diner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cuentas y renglones del presupues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8]]></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ros cuadrados medidos en la vi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veces que se pasa la pintura sobre la superfic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metros cuadrados cubre un litro en una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lijado y emplaste antes de pi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argo del cielo raso por trabajar con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cuentas y renglones del presupues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8]]></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es a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cabe en el precio base y va con su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 Memoria: cuentas y renglones del presupuest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pin-r01-oa02"/>
              </a:rPr>
              <a:t><![CDATA[Abrir el juego en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cuenta la pintura por rendimien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saber cuántos litros se necesitan: la superficie por las manos, entre los metros que cubre un litr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que un trabajo se alargue más de lo previs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eparación que no se midió: parche viejo, grietas o capas que havia que lijar de má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cielo raso tiene un recargo apart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e trabaja con equipo, a otra velocidad y con más horas de traslad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escribe en el renglón de materiales apart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lista: pintura de la segunda mano, sellador, lijas, emplaste, cinta y transporta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visa el presupuesto antes de enviars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s horas escritas cubran el trabajo y que cada renglón se entienda sin explicación tuy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scribe tu lista de precios por superficie y color, con los recargos de altura y de preparación, en una sola hoja. Esa hoja es tu lista de precios y con ella puedes cotizar sin buscar nada. Si un renglón no lo has cobrado nunca, márcalo como supuesto y prueba con un trabajo pequeño antes de ofrecerl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mpieza por los renglones que ya cobras y que sabes que dan resultado. Añade los demás poco a poco, con trabajo de prueba, no de golpe.]]></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Irene y «Pinturas Irene» no existen, y los precios, rendimientos, horas y consumos son cifras de práctica para aprender a desglosar un trabajo, no precios de mercado ni estadísticas. Para el contexto fiscal y legal de México, la fuente oficial vigente es el Servicio de Administración Tributaria, y para lo de consumo la PROFECO. Esta orientación general no sustituye la asesoría de un contador o un abogad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os precios de los materiales antes de fijar los tuyos y anota la fecha de la págin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y comprobantes fiscales]]></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qué obligaciones aplican a tu forma de trabajo antes de emitir comprobant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é se prepara antes de pintar, cómo se calculan el material y las horas, y cómo se arma un presupuesto por superficie y color que el cliente pueda comparar. Lo que falta es escribirlo: un presupuesto desglosado en cinco renglones, con las horas adentro y los materiales con su lista. Rehaz el último que mandaste con este método y compáralo con el monto que recibiste. La diferencia entre las dos versiones es, casi siempre, dinero que estabas regaland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4-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5-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6-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7-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8-sor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2"/>
              </a:rPr>
              <a:t><![CDATA[Preparar y cotizar el trabajo de pin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29-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0-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preparar, calcular materiales y horas, y cotizar por superficie y color. Siguiente paso: cómo se ejecuta el trabajo, qué se protege y cómo se entrega con una lista de revisión.]]></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s cuentas: metros pintados, litros y horas. Casi siempre el fallo está en olvidar una mano o en dejar la preparación fuera del presupues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2026-10-25T04:00:23Z</dcterms:created>
  <dcterms:modified xsi:type="dcterms:W3CDTF">2026-10-25T04:00:23Z</dcterms:modified>
  <dc:title>Preparar y cotizar el trabajo de pintura</dc:title>
  <dc:description>Presentación editable del OA «Preparar y cotizar el trabajo de pintura». Enlace: https://negocios.lumbre.lat/object/neg-pin-r01-oa02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