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presProps" Target="presProps.xml"/>
  <Relationship Id="rId70" Type="http://schemas.openxmlformats.org/officeDocument/2006/relationships/viewProps" Target="viewProps.xml"/>
  <Relationship Id="rId7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pin-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o que se mide: muro, cielo raso y ajustes»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o que se mide: muro, cielo raso y ajustes»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pin-r01-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pin-r01-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pin-r01-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o que se olvidó en la visita de medición»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visita de medición de Irene a un local peq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rene llega a un local de treinta y seis metros cuadrados de piso que el dueño quiere pintar antes de abrirlo. Camina el espacio con la hoja en la mano y anota por separado: cuarenta y cuatro metros cuadrados de muros, veintiún metros cuadrados de cielo raso con plafón y dos reflectores, seis columnas de quince por quince centímetros, dos puertas de madera y un marco de ventana de dos metros con cuarenta. Caso ficticio de práctica: el local y todas sus medidas son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visita de medición de Irene a un local peq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inven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salir de la visita, Irene pasa su lista a limpio: sesenta y cinco metros cuadrados pintables y seis piezas de ajuste. Arriba anota tres avisos que no son medidas: el material se sube por una escalera angosta, el plafón es del tipo que se mancha mucho y el permiso para pintar el domingo lo pide la administración del edif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visita de medición de Irene a un local peq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cide dos cosas. Los sesenta y cinco metros cuadrados se cotizan por metro cuadrado. Las seis columnas van como pieza, porque son pocas, se ven a simple vista y ningún cliente las cuenta solo. El marco de la ventana entra como ajuste de borde y aparece en una línea del presupuesto, no en la nota de la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visita de medición de Irene a un local peq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rene arma el presupuesto con tres renglones: superficie, ajustes y avisos. En el caso ficticio del ejercicio, la superficie se cobra a noventa y cinco pesos el metro cuadrado sobre color similar y a ciento treinta y cinco cuando hay cambio de color; los ajustes se cobran a ciento ochenta la pieza. El total del ejercicio queda en seis mil ciento setenta y cinco pesos más mil ochenta de los seis ajustes. Lo importante no es el número: es que el cliente ve las tres líneas antes de ver el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presupuesto que salió 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clienta del caso ficticio llama y pide presupuesto para dos recámaras: treinta metros cuadrados de muros y un pasillo, en color blanco. Irene anota treinta metros cuadrados, cobra por metro y manda el presupuesto el mismo día. El número del ejercicio es ese: treinta metros cuadr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presupuesto que salió 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falt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trabajo empieza y aparecen tres cosas que nadie había medido: el cielo raso de las dos recámaras, dieciocho metros cuadrados; el color de las paredes es un amarillo oscuro y no blanco, así que hacen falta dos manos; y una de las recámaras tiene humedad en la esquina del baño. Irene avisa en el momento, con fotos y con la lista de lo que falta, en vez de seguir y cobrar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presupuesto que salió 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cor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rene no rehace el presupuesto entero: separa lo que estaba dentro de lo pactado y lo que no. En el caso ficticio del ejercicio, los dieciocho metros cuadrados de cielo raso se cotizan aparte a noventa y cinco pesos y el cambio de color a ciento treinta y cinco por metro cuadrado; la humedad se documenta, se avisa por escrito y no se cobra, porque arreglar una filtración no es pintura. La clienta acepta porque cada línea tiene su mo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presupuesto que salió 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cambió en el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rene empezó a llevar una hoja con cinco preguntas que se responden antes de cotizar: cielo raso, huecos, color viejo, humedad y acceso. La hoja no garantiza que el presupuesto salga perfecto: sólo hace visible lo que antes se olvidaba en silencio. Ese es el entregable de esta lección, una hoja con cinco preguntas y una tabla de superfici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Metro cuadrado para la superficie y pieza para las columnas, porque son pocas y se cuentan por sepa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etro cuadrado funciona para superficies grandes y parecidas, como los sesenta y cinco metros cuadrados de muros y techo. Las columnas son pocas, se ven a simple vista y cada una es distinta: la pieza las protege. El precio por espacio esconde cuántas horas y cuántos materiales hay dentro, y la hora sola no dice nada del material ni del color.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s tres unidades de cobro y el paso 3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pin-r01-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7255 $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senta y cinco por noventa y cinco son seis mil ciento setenta y cinco. Seis por ciento ochenta son mil ochenta. La suma es siete mil doscientos cincuenta y cinco. Los avisos del lugar no se suman: son condiciones del trabajo, no dinero. Si tu resultado es seis mil ciento setenta y cinco, te quedó fuera el ajuste de columnas; si es ocho mil trescientos cincuenta y cinco, estás sumando los avisos como si costaran.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4 del ejemplo resuelto 1 y la figura de la visita de me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pin-r01-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ielo raso casi nunca se pide por separado: entra en la cuenta de la pintura, del material y de las horas. Si no se mide en la visita, el presupuesto sale corto y el trabajo se vuelve un extra que el cliente no entiende y que tú descubres a media obra. Medirlo de antemano cuesta dos minutos; recuperarlo después cuesta una discu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os olvidos de la medición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pin-r01-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uro → Largo por alto, con puertas y ventanas anotadas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ielo raso → Largo por ancho de la habi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juste → Pieza por pieza: columnas, vigas y mar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ltura del techo → Del piso al cielo raso, para saber qué equipo hac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s superficies del ejercicio: el muro se mide con largo por alto y los huecos van aparte, el cielo raso con largo por ancho, los ajustes pieza por pieza y la altura del piso al techo para calcular equipo y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pin-r01-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notar los metros cuadrados de muro y de cielo raso → En la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reguntar por el color viejo y por la humedad → En la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legir la unidad de cobro y escribir qué incluye → Al volver a la ofi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asar la lista a limpio y separar los avisos → Al volver a la ofi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Revisar que la hoja no tenga renglones vacíos → Antes de mandar 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Separar el presupuesto en superficie, ajustes y avisos → Antes de mandar 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orden importa. La hoja se llena en la visita y la unidad de cobro se decide al volver a la oficina, con los números a la vista. La revisión final ocurre antes de que el número salga de tus manos: si mandas el presupuesto sin revisar, el cliente descubre los huecos cuando llega el material. Ver la figura de la visita de medición a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pin-r01-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notar en la hoja cada superficie con sus medidas y sus avisos → Elegir la unidad de cobro de cada tipo de superficie → Calcular los materiales y las horas con los números de tu negocio → Armar el presupuesto en renglones: superficie, ajustes y avisos → Revisar la hoja y mandar el presupuesto con la lista, no sólo el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mide, porque sin medidas no hay nada que cotizar. Luego la unidad, porque decide cómo se presenta el número. Después las cuentas, que salen de tus números y no de supuestos de otros. Al final, la revisión y el envío: el presupuesto se entrega con la lista, para que el cliente pueda compar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a visita de medición al precio y 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pin-r01-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s puertas y ventanas se restan del muro para no cobrar superficie que no se p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nota confunde la superficie con el borde: los huecos no se restan, se cobran aparte porque llevan su propio trabajo de borde y su propio material. La tercera reduce la altura a consumo de pintura, cuando su función es decirte qué equipo y qué tiempo hacen falta. La cuarta supone que el color no importa, y es justo lo que decide cuántas manos se cobran. La primera y la quinta sí se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s superficies y la figura de los olvidos de la me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pin-r01-oa0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lor · 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rcera pregunta es por el color viejo: de eso depende si alcanza una mano o hacen dos, y las manos se cobran. La cuarta, la de la humedad, sirve para no prometer que la pintura tapa una gotera o una mancha de filtración: eso no es pintura y no se cotiza como si lo 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ista de los cinco olvidos y el paso 2 del ejemplo resuelt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pin-r01-oa0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oma tu última visita de medición, o mide una habitación de tu propia casa, y escribe una hoja con dos columnas: superficie y medidas. Llena las cinco preguntas obligatorias aunque la respuesta sea que no aplica. Después decide, en una línea, qué unidad de cobro vas a usar por tipo de trabajo y qué vas a escribir en la línea de qué no incluye. Con la hoja llena, responde: ¿qué superficie has estado cotizando a o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 Memoria: superficie y unidad de co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 Memoria: superficie y unidad de co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mide además de los mu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cielo raso, los huecos, los ajustes y la altura del techo. El cliente casi nunca los menci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se restan las puertas y vent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levan su propio borde y su propio material. Se cobran aparte, no se borran del mu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ecide la unidad de co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parte del trabajo que el cliente cuenta cuando compara, y lo que tu presupuesto esc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s con la humedad que v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anotas y la dices antes de cotizar. Prometer que la pintura la tapa es un problema futu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lleva mínimo un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uperficie, ajustes y avisos, con la lista delante del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elige un tipo de trabajo que haces seguido y decide en qué unidad lo vas a cotizar desde ahora. Escribe en una línea la unidad, otra lo que incluye y otra lo que no incluye. Con esas tres líneas ya tienes un presupuesto que el cliente puede comparar y que tú puedes def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1]]></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0982" r:id="rId1"/>
    <p:sldLayoutId id="2481910983" r:id="rId2"/>
    <p:sldLayoutId id="2481910984" r:id="rId3"/>
    <p:sldLayoutId id="248191098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fb7934fcfa10dd96f0fc2cf2ac880c43f04e2b5dd508bc91.jpg"/>
  <Relationship Id="rId3" Type="http://schemas.openxmlformats.org/officeDocument/2006/relationships/hyperlink" Target="https://negocios.lumbre.lat/object/neg-pin-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hyperlink" Target="https://negocios.lumbre.lat/object/neg-pin-r01-oa01" TargetMode="External"/>
  <Relationship Id="rId4" Type="http://schemas.openxmlformats.org/officeDocument/2006/relationships/hyperlink" Target="https://negocios.lumbre.lat/object/neg-pin-r01-oa01"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hyperlink" Target="https://negocios.lumbre.lat/object/neg-pin-r01-oa01" TargetMode="External"/>
  <Relationship Id="rId4" Type="http://schemas.openxmlformats.org/officeDocument/2006/relationships/hyperlink" Target="https://negocios.lumbre.lat/object/neg-pin-r01-oa01"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hyperlink" Target="https://negocios.lumbre.lat/object/neg-pin-r01-oa01" TargetMode="External"/>
  <Relationship Id="rId4" Type="http://schemas.openxmlformats.org/officeDocument/2006/relationships/hyperlink" Target="https://negocios.lumbre.lat/object/neg-pin-r01-oa01" TargetMode="External"/>
  <Relationship Id="rId5"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hyperlink" Target="https://negocios.lumbre.lat/object/neg-pin-r01-oa01" TargetMode="External"/>
  <Relationship Id="rId4"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hyperlink" Target="https://www.gob.mx/profeco" TargetMode="Externa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hyperlink" Target="https://www.gob.mx/sat" TargetMode="External"/>
  <Relationship Id="rId4"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1" TargetMode="External"/>
  <Relationship Id="rId3" Type="http://schemas.openxmlformats.org/officeDocument/2006/relationships/notesSlide" Target="../notesSlides/notesSlide6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i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óm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b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uperfici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pin-r01-oa01"/>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r la superficie que vas a cotizar (muros, cielo raso, huecos y ajustes), elegir la unidad de cobro de cada tipo de trabajo y detectar lo que se olvidó en la visita de medición antes de mandar el presupuest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 la especialización «Pintura y mantenimiento». Con un caso ficticio —Irene y su «Pinturas Irene», que pinta interiores de casas y locales pequeños— construye en orden el inventario de superficies de una visita, la decisión de cobrar por metro cuadrado, por pieza o por espacio, y la lista de los cinco olvidos que salen del presupuesto. Cierra con nueve actividades evaluadas, dos juegos de repaso y una hoja de medición que te quedas.]]></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6]]></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edición de superficie · unidad de cobro · metro cuadrado · presupuesto por superficie · visita de medició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i todos los presupuestos de pintura que salen mal no fallan en la cuenta. Fallan en la visita: faltó un cielo raso, sobraron metros de puerta y nadie preguntó de qué color era la pared antes. Medir es la parte más barata del trabajo y la que más dinero protege. Esta lección te da tres decisiones concretas: qué mides en cada superficie, en qué unidad cobras cada una y qué revisas antes de mandar el presupuest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6]]></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mañana un cliente te pide el precio de pintar dos recámaras, ¿puedes decir en un minuto cuántos metros cuadrados son, en qué unidad los vas a cobrar y qué preguntas tienes que hacerle antes de cotizar? Las tres cosas se responden con lo que vas a ver aquí.]]></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o que se mide: muro, cielo raso y ajust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superficie de pintura no es un rectángulo. Es un muro con una ventana y un enchufe, un cielo raso con una lámpara, una columna que nadie cuenta y un pasillo que termina en una esquina. Por eso la medición se hace con una lista, no a ojo. Vas con una hoja o con una nota del celular y vas anotando cada superficie por separado, con su nombre.]]></a:t>
            </a:r>
          </a:p>
        </p:txBody>
      </p:sp>
      <p:sp>
        <p:nvSpPr>
          <p:cNvPr id="8" name=""/>
          <p:cNvSpPr txBox="1"/>
          <p:nvPr/>
        </p:nvSpPr>
        <p:spPr>
          <a:xfrm>
            <a:off x="514350" y="32670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uro: largo por alto. El largo, de esquina a esquina. El alto, del piso al encuentro con el techo. Si la habitación tiene molduras, la moldura se anota apar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o que se mide: muro, cielo raso y ajust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uecos: puertas y ventanas se anotan uno por uno con su medida. No se restan del muro: se cobran aparte, porque llevan su propio borde y su propio material.]]></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elo raso: largo por ancho de la habitación. Se mide aunque el cliente no lo mencione, porque el techo entra en la cuenta de la pintura y en la cuenta de las horas.]]></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justes: columnas, vigas, marcos, esquinas y rebajes. Se miden por pieza o por metro lineal, según lo que sea más simple de explic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o que se mide: muro, cielo raso y ajust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tura del techo: de piso a cielo raso. No es un dato de pintura: es un dato de equipo y de riesgo. Si el techo está alto, la visita se tarda más y el trabajo no se hace igual que en una pa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o que se mide: muro, cielo raso y ajus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superficie no aparece en esta lista, no la midió nadie. Agrégala antes de cotizar.]]></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superficie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o que se mide: muro, cielo raso y ajus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6]]></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gla de la list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notas una superficie, la anotas con su medida y con su nombre. Si la anotas con su nombre y sin medida, todavía no la mediste: la anotaste. La lista de la figura es la que te salva la tard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unidad de cobro: el metro, la pieza y el espa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r es el primer paso. Decidir en qué unidad cobras es el segundo, y es el que define si el trabajo se te va a quedar corto. Hay tres unidades que se usan en pintura de interiores: el metro cuadrado de superficie, la pieza y el espacio complet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unidad de cobro: el metro, la pieza y el espa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unidades de cobro y lo que cada una esconde. Caso ficticio del ejercici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6]]></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295400"/>
                <a:gridCol w="2981325"/>
                <a:gridCol w="38385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ándo convien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esc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tro cuad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ros, cielo raso y superficies grandes y parec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área no es el trabajo: el borde y la preparación no van den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umnas, marcos, rejillas y detalles suel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cada pieza se cobra igual aunque sea muy distinta de o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acio compl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ámaras o baños completos con el cliente deci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precio esconde cuántas horas y cuántos materiales hay den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unidad de cobro: el metro, la pieza y el espa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unidad no es una preferencia de estilo: es la manera en que tu negocio se protege. Por metro cuadrado, un trabajo con mucho borde y poca pintura te sale mal. Por pieza, un cliente con diez piezas iguales te deja bien. Por espacio completo, el cliente compara el total y no sabe qué incluye: sólo sabe que lo incluiste tú. Irene, en el caso ficticio de «Pinturas Irene», cobra por metro cuadrado pintado y deja los ajustes como pieza aparte, porque son justo lo que más se olvida en la cuent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unidad de cobro: el metro, la pieza y el espa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orden importa: cada paso usa el resultado del anterior. Si el precio se arma antes de la visita, el presupuesto sale de memori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de-la-medicion-al-preci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unidad de cobro: el metro, la pieza y el espa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6]]></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decide la unidad]]></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cerrar el presupuesto pregúntate: ¿qué parte de este trabajo es la que el cliente va a contar cuando compare con otro presupuesto? Si es el total, cobra por espacio y escribe qué incluye. Si son los metros, cobra por metro y escribe qué no incluye. Lo que no se escribe, el cliente lo cuenta sol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 que se olvidó en la visita de medi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isita de medición tiene puntos ciegos. Casi todo se recuerda y alguien se salta lo que parece obvio. Los cinco olvidos de la figura siguiente son los que más se repiten en el caso ficticio de Irene, y todos se pueden evitar con preguntas de un minut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 que se olvidó en la visita de medi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inco líneas en la hoja de medición te evitan cobrar de menos o cobrar de más.]]></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olvidos-de-la-medicion.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 que se olvidó en la visita de medi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ielo raso: ¿se pinta arriba también? La respuesta casi siempre es que sí, y siempre sale del presupuesto si no se pregunta.]]></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huecos: ¿cuántas puertas y ventanas hay en cada muro? Se cuentan, no se estiman.]]></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lor viejo: ¿qué color tiene hoy la pared y hay otra mano debajo? De eso depende si alcanza una mano o hacen dos.]]></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umedad: ¿dónde se ve humedad o manchas? Eso no se arregla con pintura y hay que decirlo antes, no despué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 que se olvidó en la visita de medi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cceso y el permiso: ¿por dónde se sube el material y hay que pedir permiso para trabajar en el edificio o en el loca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la visita de medición de Irene a un local pequeño · Paso 1 de 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visita]]></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rene llega a un local de treinta y seis metros cuadrados de piso que el dueño quiere pintar antes de abrirlo. Camina el espacio con la hoja en la mano y anota por separado: cuarenta y cuatro metros cuadrados de muros, veintiún metros cuadrados de cielo raso con plafón y dos reflectores, seis columnas de quince por quince centímetros, dos puertas de madera y un marco de ventana de dos metros con cuarenta. Caso ficticio de práctica: el local y todas sus medidas son del ejercici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la visita de medición de Irene a un local pequeñ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inventario]]></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salir de la visita, Irene pasa su lista a limpio: sesenta y cinco metros cuadrados pintables y seis piezas de ajuste. Arriba anota tres avisos que no son medidas: el material se sube por una escalera angosta, el plafón es del tipo que se mancha mucho y el permiso para pintar el domingo lo pide la administración del edifici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la visita de medición de Irene a un local pequeñ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unidad]]></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e dos cosas. Los sesenta y cinco metros cuadrados se cotizan por metro cuadrado. Las seis columnas van como pieza, porque son pocas, se ven a simple vista y ningún cliente las cuenta solo. El marco de la ventana entra como ajuste de borde y aparece en una línea del presupuesto, no en la nota de la visit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la visita de medición de Irene a un local pequeño · Paso 4 de 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presupuesto]]></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rene arma el presupuesto con tres renglones: superficie, ajustes y avisos. En el caso ficticio del ejercicio, la superficie se cobra a noventa y cinco pesos el metro cuadrado sobre color similar y a ciento treinta y cinco cuando hay cambio de color; los ajustes se cobran a ciento ochenta la pieza. El total del ejercicio queda en seis mil ciento setenta y cinco pesos más mil ochenta de los seis ajustes. Lo importante no es el número: es que el cliente ve las tres líneas antes de ver el tota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2: el presupuesto que salió mal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pedid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lienta del caso ficticio llama y pide presupuesto para dos recámaras: treinta metros cuadrados de muros y un pasillo, en color blanco. Irene anota treinta metros cuadrados, cobra por metro y manda el presupuesto el mismo día. El número del ejercicio es ese: treinta metros cuadrado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2: el presupuesto que salió mal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faltaba]]></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rabajo empieza y aparecen tres cosas que nadie había medido: el cielo raso de las dos recámaras, dieciocho metros cuadrados; el color de las paredes es un amarillo oscuro y no blanco, así que hacen falta dos manos; y una de las recámaras tiene humedad en la esquina del baño. Irene avisa en el momento, con fotos y con la lista de lo que falta, en vez de seguir y cobrar despué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2: el presupuesto que salió mal · Paso 3 de 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corrección]]></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rene no rehace el presupuesto entero: separa lo que estaba dentro de lo pactado y lo que no. En el caso ficticio del ejercicio, los dieciocho metros cuadrados de cielo raso se cotizan aparte a noventa y cinco pesos y el cambio de color a ciento treinta y cinco por metro cuadrado; la humedad se documenta, se avisa por escrito y no se cobra, porque arreglar una filtración no es pintura. La clienta acepta porque cada línea tiene su motiv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2: el presupuesto que salió mal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cambió en el negocio]]></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rene empezó a llevar una hoja con cinco preguntas que se responden antes de cotizar: cielo raso, huecos, color viejo, humedad y acceso. La hoja no garantiza que el presupuesto salga perfecto: sólo hace visible lo que antes se olvidaba en silencio. Ese es el entregable de esta lección, una hoja con cinco preguntas y una tabla de superfici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decisiones y un producto. La primera: medir por superficie y no a ojo, con una lista de cinco preguntas obligatorias. La segunda: elegir una unidad de cobro y escribir qué incluye y qué no. La tercera: separar en el presupuesto lo que es pintura de lo que es aviso. Y el producto: una hoja de medición con las cinco preguntas y la tabla de superficies, que usas en cada visit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rene cotiza sesenta y cinco metros cuadrados de superficie y seis columnas de ajuste. ¿Qué unidad de cobro le conviene en este caso ficticio?]]></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r metro cuadrado para todo, incluyendo las columnas, porque así el total sale más bajo.]]></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etro cuadrado para la superficie y pieza para las columnas, porque son pocas y se cuentan por separad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6]]></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r espacio completo, porque el cliente así ya sabe que no hay sorpresas.]]></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or hora de trabajo, porque el metro cuadrado no depende del colo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Irene cotiza sesenta y cinco metros cuadrados a noventa y cinco pesos el metro cuadrado y seis columnas a ciento ochenta la pieza. ¿Cuál es el total de las dos sumas? No sumes los avisos.]]></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________________]]></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a visita de medición, si el cielo raso del cliente no aparece en la lista, el presupuesto sigue siendo válido, porque el cielo raso se puede cotizar después cuando el cliente lo pid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uperficie con la forma correcta de medirl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ur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ielo ras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just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ltura del tech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rgo por ancho de la habitación]]></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ieza por pieza: columnas, vigas y marco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l piso al cielo raso, para saber qué equipo hace falt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rgo por alto, con puertas y ventanas anotadas apart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loca cada paso en el momento del negocio en que ocurr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n la visit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 volver a la oficin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ntes de mandar el presupuest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notar los metros cuadrados de muro y de cielo ras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eguntar por el color viejo y por la humedad]]></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egir la unidad de cobro y escribir qué incluy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asar la lista a limpio y separar los aviso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visar que la hoja no tenga renglones vacío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Separar el presupuesto en superficie, ajustes y avisos]]></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mandar un presupuesto de pintur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egir la unidad de cobro de cada tipo de superficie]]></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lcular los materiales y las horas con los números de tu negocio]]></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rmar el presupuesto en renglones: superficie, ajustes y avisos]]></a:t>
            </a:r>
          </a:p>
        </p:txBody>
      </p:sp>
      <p:sp>
        <p:nvSpPr>
          <p:cNvPr id="12" name=""/>
          <p:cNvSpPr txBox="1"/>
          <p:nvPr/>
        </p:nvSpPr>
        <p:spPr>
          <a:xfrm>
            <a:off x="628650" y="30765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visar la hoja y mandar el presupuesto con la lista, no sólo el número]]></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otar en la hoja cada superficie con sus medidas y sus aviso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sistente escribió estas cinco notas en la libreta de la visita.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superficie a cotizar se obtiene con largo por alto de cada muro y largo por ancho de cada cielo ras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s puertas y ventanas se restan del muro para no cobrar superficie que no se pint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altura del techo sólo sirve para saber cuánto material se gast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color anterior de la pared no cambia el presupuesto, siempre que el color final sea parecid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os avisos del lugar (acceso, permiso, humedad) se anotan en la hoja para no olvidarlo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s cinco preguntas obligatorias de la visita son: cielo raso, huecos, ___ viejo, humedad y acceso. En el caso ficticio del ejercicio, cuando la pared ya tiene otra mano de un color distinto, la respuesta a esa pregunta es que el trabajo requiere ___ mano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oma tu última visita de medición, o mide una habitación de tu propia casa, y escribe una hoja con dos columnas: superficie y medidas. Llena las cinco preguntas obligatorias aunque la respuesta sea que no aplica. Después decide, en una línea, qué unidad de cobro vas a usar por tipo de trabajo y qué vas a escribir en la línea de qué no incluye. Con la hoja llena, responde: ¿qué superficie has estado cotizando a oj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6]]></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rve más una hoja con números de hace un mes que una hoja perfecta que nunca se hace. Y si un dato no lo sabes, escribe que no está medido: ese es exactamente el olvido que esta lección quiere sacar a la luz.]]></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superficie y unidad de cob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6]]></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009900"/>
                <a:gridCol w="5105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rgo por alto, del piso al encuentro con el te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lo r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rgo por ancho de la habi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ju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za suelta: columna, viga o mar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ue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rta o ventana: no se resta, se cobra apa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idad de cob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orma en que el cliente compara tu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ja de me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ista de superficies, medidas y avi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superficie y unidad de cobr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pin-r01-oa01"/>
              </a:rPr>
              <a:t><![CDATA[Abrir el juego en el O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mide además de los muro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ielo raso, los huecos, los ajustes y la altura del techo. El cliente casi nunca los mencion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se restan las puertas y ventana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levan su propio borde y su propio material. Se cobran aparte, no se borran del mur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ecide la unidad de cobr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arte del trabajo que el cliente cuenta cuando compara, y lo que tu presupuesto escond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s con la humedad que v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anotas y la dices antes de cotizar. Prometer que la pintura la tapa es un problema futur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lleva mínimo un presupuest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uperficie, ajustes y avisos, con la lista delante del total.]]></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elige un tipo de trabajo que haces seguido y decide en qué unidad lo vas a cotizar desde ahora. Escribe en una línea la unidad, otra lo que incluye y otra lo que no incluye. Con esas tres líneas ya tienes un presupuesto que el cliente puede comparar y que tú puedes defende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6]]></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busques la unidad perfecta: busca la que puedas explicar en una frase. Y anota siempre qué no incluye, porque ese renglón es el que evita las discusiones.]]></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usa un caso ficticio: Irene y «Pinturas Irene» no existen, y todas las medidas, precios y horas son cifras de práctica para aprender a cotizar, no precios de mercado ni estadísticas de ningún sector. Para el contexto fiscal y legal de México, la fuente oficial vigente es el Servicio de Administración Tributaria, y para lo de consumo la PROFECO. Esta orientación general no sustituye la asesoría de un contador o un abogado.]]></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profeco"/>
              </a:rPr>
              <a:t><![CDATA[PROFECO: información de precios y proveedores]]></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 información de precios antes de fijar los tuyos y anota la fecha de la págin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sat"/>
              </a:rPr>
              <a:t><![CDATA[SAT: obligaciones y comprobantes fiscales]]></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Revisa qué obligaciones aplican a tu forma de trabajo antes de emitir comprobante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sabes tres cosas: qué se mide en cada superficie, qué unidad de cobro estás defendiendo y qué se te puede olvidar en la visita. Lo que falta para que esto funcione es un solo documento: la hoja de medición con las cinco preguntas y la tabla de superficies. Escríbela hoy y úsala en tu próxima visita, aunque sea de prueba. Cuando la hoja vuelva llena, el presupuesto se arma con sus propios números y las discusiones sobre el total se terminan en la visita, no a la mitad del trabaj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4-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5-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6-v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7-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28-sort]]></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1"/>
              </a:rPr>
              <a:t><![CDATA[Qué se mide y cómo se cobra la superfici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29-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0-detective]]></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1-llena]]></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medir la superficie, elegir la unidad de cobro y revisar la visita antes de cotizar. Siguiente paso: cómo se prepara la superficie y cómo se arma el presupuesto por superficie y color.]]></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1 y rehaz la cuenta de la superficie y de los ajustes. Casi siempre el fallo está en olvidar una superficie entera, no en la oper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2026-10-25T02:18:29Z</dcterms:created>
  <dcterms:modified xsi:type="dcterms:W3CDTF">2026-10-25T02:18:29Z</dcterms:modified>
  <dc:title>Qué se mide y cómo se cobra la superficie</dc:title>
  <dc:description>Presentación editable del OA «Qué se mide y cómo se cobra la superficie». Enlace: https://negocios.lumbre.lat/object/neg-pin-r01-oa01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