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uatro preguntas»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a revisión de veinte minutos,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 primera pregunta,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 esta lección, Marisol cuenta sobre la hoja: entraron nueve servicios y salieron ocho. No hace comentarios ni busca explicaciones: sólo cuenta. El número está y ése es el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a revisión de veinte minutos,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a segunda pregunta,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ó un calentador pendiente de prueba. Escribe al lado una sola línea: lo retoma quien le cubre las tardes, el martes. Nada de «ya ve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a revisión de veinte minutos,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tercera pregunta,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columna de la hoja y elige una: la segunda llamada a la misma clienta. Es la que más pesa en la semana y nunca ha producido una venta. Anota: desde esta semana no se hace, y si la clienta escribe, contesta una so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a revisión de veinte minutos,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cuarta pregunta,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qué queda de su lista de tareas del dueño y elige una sola para delegar: recoger el aparato, con fecha desde el martes y con la revisión del punt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una revisión de veinte minutos, de principio a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 cierre,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en voz alta las dos decisiones de la semana: qué tarea se deja y qué tarea se delega. Escribir las dos cosas es lo que convierte la revisión en un acuerdo y no en una ch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dejó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De dónde salió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la llamada de seguimiento nació de una recomendación: después de cada visita, llamar a la clienta a los tres días para saber si todo seguía bien. La recomendación venía de alguien que había tenido una mala experiencia y quería ayu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dejó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Por qué pes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lamada duraba quince minutos y ocupaba las mañanas, que son las horas de diagnóstico. Cada llamada era una hora de trabajo que no era venta. En un mes, la cuenta daba varias horas de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dejó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o que pasó al qui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semana, dos clientas escribieron preguntando si seguían en servicio. Marisol contestó con un mensaje corto y vio que ninguna pidió una reparación nueva. La siguiente semana ya nadie escribió. El trabajo que se quitó no producía ventas: producía la sensación de estar a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dejó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o que dejó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cuatro semanas sin esa llamada, Marisol notó algo que no esperaba: las visitas de diagnóstico bajaron. Ya no tenía una razón para pasar a ver a quien no llamó, y eso le quitó dos o tres servicios al mes. Lo anotó en la hoja, con la fecha, como la contrapartida de quitar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dejó 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regla que que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gla del caso ficticio: lo que se quita también se anota. Cada tarea que se deja de hacer se registra con lo que se perdió. Sin esa columna, quitamos tareas a ciegas y descubrimos el efecto cuando ya no se puede des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orque es la única decisión de la revisión que cambia lo que haces el resto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opción es la que explica la función de la pregunta: decide el trabajo de la semana que viene, y por eso no se puede dejar para otro momento. La segunda es falsa porque las otras dos preguntas dan el material de la tercera. La tercera confunde el efecto con el motivo: quitar una tarea no se mide en dinero, se mide en horas y en lo que se pierde. La cuarta es falsa porque las dos primeras preguntas las contesta el dueño con su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a cascada de las hor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6 hora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resta: 208 menos 172 son 36 horas al mes liberadas. Esas 36 horas son la suma de la tarea que se dejó de hacer y de la revisión que quedó pactada. La cascada de la figura muestra el mismo cálculo paso a pas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hora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no sirve para contar lo que ya pasó, sino para decidir lo que sigue. Una semana tranquila es justo la semana buena para decidir qué tarea se deja de hacer: si no hay urgencia, hay tiempo para pensar qué se quita. Además, la hoja se llena de datos, y sin datos la tercera pregunta se responde de memoria, que es como se repiten lo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entró y qué salió? → Si el taller está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quedó a medias? → Qué trabajo sigue abierto y quién lo re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tarea se deja de hacer? → Qué se elimin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tarea pasa a otra persona? → Qué se delega, con fecha y con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hoja de la revisión: los dos primeros apartados son números, el tercero son tareas abiertas y los dos últimos son las dos decisiones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entró, qué salió y qué quedó a medias? → La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tarea se deja de hacer esta semana? → Las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é tarea pasa a otra persona y con qué fecha? → Las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eer las dos decisiones en voz alta y escribirlas →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revisión de veinte minutos y los cinco pasos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inte · d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inte minutos con cuatro preguntas es lo que hace posible hacerla durante años: con dos horas, la segunda semana ya no hay quien la haga. La tercera pregunta es la única que cambia el mes que viene, y por eso se escribe antes de la cuarta: si no se decide qué tarea sale, la revisión se queda en un re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r qué entró y qué salió, y anotarlo → Repasar lo que quedó a medias y decidir quién lo retoma → Elegir una sola tarea que se deja de hacer esta semana → Elegir la tarea que pasa a otra persona, con fecha y con revisión → Leer las dos decisiones en voz alta y escribi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os números, porque son el único dato que no se discute. Después lo que quedó abierto, porque es la entrada de la cuarta pregunta. Luego la tercera pregunta, que es la decisión grande de la semana, y sólo entonces la delegación, que se apoya en lo que quedó a medias. Al final, el cierre escrito, que es lo que hace que las dos decisiones de hoy se cumplan la semana que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revisión de veinte minutos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semana estuvo tranquila, la revisión se salta porque no hay nada qu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tradice la sección 1: la revisión no se salta, y una semana tranquila es el mejor momento para decidir qué se quita. La cuarta nota confunde el sentido de la tercera pregunta: dejar de hacer una tarea no es hacerla más rápido, es quitarla. La quinta nota reduce la revisión a velocidad, cuando su función es decidir qué se elimina y qué se delega. La tercera y la primer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la hoja de tu revisión con los cinco apartados y ponle día y hora fija. Esta semana, contesta las cuatro preguntas con lo que pasó de verdad, aunque el número sea una estimación. El paso importante es el tercero: elige una sola tarea que vas a dejar de hacer y anótala junto con lo que crees que vas a perder por quitarla. Con esa hoja llena, responde en una línea: ¿la revisión te cambió algo o sólo te dejó más tranqu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 revisión de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 revisión de veint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dura la revisión y cuánd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inte minutos, el mismo día y a la misma hora, antes de que empiece 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entró y qué salió, qué quedó a medias, qué tarea se deja de hacer y qué tarea se de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hoja tiene cinco apartados y n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da apartado nuevo convierte la revisión en un reporte, y el report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cuando se quita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ambién lo que se pierde con esa decisión: sin esa columna, se quitan tareas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da cuánto se delega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da semana se decide una: una sola, con fecha y con punt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qué tarea de tu taller se repite cada semana sin que nadie la haya pedido nunca. Déjala escrita en el apartado de se deja de hacer y ponle fecha. Después, durante cuatro semanas, no la hagas y anota qué pasó: qué se perdió y qué se ganó. Ese es el dato que decide si la tarea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757" r:id="rId1"/>
    <p:sldLayoutId id="2481920758" r:id="rId2"/>
    <p:sldLayoutId id="2481920759" r:id="rId3"/>
    <p:sldLayoutId id="24819207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0ee16a1a730c9ee3ccfac1d64d1ce3c23f3885d0fb2579b1.jpg"/>
  <Relationship Id="rId3" Type="http://schemas.openxmlformats.org/officeDocument/2006/relationships/hyperlink" Target="https://negocios.lumbre.lat/object/neg-org-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hyperlink" Target="https://negocios.lumbre.lat/object/neg-org-r01-oa04" TargetMode="External"/>
  <Relationship Id="rId4" Type="http://schemas.openxmlformats.org/officeDocument/2006/relationships/hyperlink" Target="https://negocios.lumbre.lat/object/neg-org-r01-oa04"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hyperlink" Target="https://negocios.lumbre.lat/object/neg-org-r01-oa04" TargetMode="External"/>
  <Relationship Id="rId4" Type="http://schemas.openxmlformats.org/officeDocument/2006/relationships/hyperlink" Target="https://negocios.lumbre.lat/object/neg-org-r01-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hyperlink" Target="https://negocios.lumbre.lat/object/neg-org-r01-oa04" TargetMode="External"/>
  <Relationship Id="rId4" Type="http://schemas.openxmlformats.org/officeDocument/2006/relationships/hyperlink" Target="https://negocios.lumbre.lat/object/neg-org-r01-oa04"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hyperlink" Target="https://negocios.lumbre.lat/object/neg-org-r01-oa04"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hyperlink" Target="https://www.gob.mx/sat" TargetMode="External"/>
  <Relationship Id="rId4" Type="http://schemas.openxmlformats.org/officeDocument/2006/relationships/hyperlink" Target="https://www.gob.mx/stp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4"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v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ma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j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er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ueñ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org-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a revisión semanal de veinte minutos con cuatro preguntas, y decidir cada semana una tarea que se deja de hac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área «Personas y organización» de la ruta «Ya tengo un negocio». Continúa con el caso ficticio de Marisol y su «Taller Marisol» y construye en orden la revisión semanal de veinte minutos con sus cuatro preguntas, la hoja de cinco apartados donde se anotan las respuestas y la decisión semanal de dejar de hacer una tarea. Cierra con ocho actividades evaluadas, dos juegos de repaso y un producto: la hoja de la revisión con la primera tarea que se deja de hace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visión semanal · cierre del dueño · tarea que se deja · indicadores · veinte minu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ir el trabajo sirve de poco si cada semana se vuelve a llenar igual. La revisión semanal es el mecanismo que hace que el reparto se sostenga: veinte minutos, el mismo día, con cuatro preguntas y dos decisiones. No es un reporte ni una junta: es un rato corto con la hoja abierta. En el caso ficticio de esta lección, Marisol la hace los lunes a las ocho de la mañana, antes de que empiece el taller, porque a las ocho ya no hay a nadie a quien preguntarle n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tarea vas a dejar de hacer esta semana? Si tu respuesta es ninguna, tu taller va a seguir haciendo exactamente lo mismo dentro de tres meses, por más que hayas repartido tare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Veinte minutos, el mismo día y a la misma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visión que dura dos horas no se hace. Una de veinte minutos, con la hoja escrita, se hace durante años. El tiempo corto no es atajo: es la condición para que la revisión sobreviva a la semana más movida. Y el horario fijo importa más que la duración: si el día y la hora cambian cada semana, la revisión se pospone so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Veinte minutos, el mismo día y a la misma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inte minutos, el mismo día y a la misma hora. Si se mueve, no se hac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vision-de-veinte-minu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Veinte minutos, el mismo día y a la misma h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ntar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caso ficticio del ejercicio, la revisión se hace al inicio del día, con el taller todavía cerrado y la hoja del día anterior encima. Al final del día ya hay ruido, gente esperando y una pila de pendientes: la decisión de qué tarea se deja de hacer se toma mejor en frí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tiene cuatro preguntas, en este orden. El orden importa porque cada una usa lo que dejó la anterior.]]></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ntró y qué salió? El número de servicios que entraron y los que quedaron entregados y cobrados. Es el único dato de la revisión que no se discute: se cuenta y se anota.]]></a:t>
            </a:r>
          </a:p>
        </p:txBody>
      </p:sp>
      <p:sp>
        <p:nvSpPr>
          <p:cNvPr id="10" name=""/>
          <p:cNvSpPr txBox="1"/>
          <p:nvPr/>
        </p:nvSpPr>
        <p:spPr>
          <a:xfrm>
            <a:off x="514350" y="3009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quedó a medias? El trabajo abierto, con una sola respuesta: quién lo retoma y cuándo. Si una respuesta es «ya veremos», esa cosa se queda a medias para siemp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area se deja de hacer esta semana? Una sola, y tiene que ser real: algo que hoy haces y que ya no hace falta.]]></a:t>
            </a:r>
          </a:p>
        </p:txBody>
      </p:sp>
      <p:sp>
        <p:nvSpPr>
          <p:cNvPr id="9" name=""/>
          <p:cNvSpPr txBox="1"/>
          <p:nvPr/>
        </p:nvSpPr>
        <p:spPr>
          <a:xfrm>
            <a:off x="514350" y="19431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area pasa a otra persona, con qué fecha y con qué punto de revisión? Si no hay tarea nueva que delegar, esta respuesta es «ninguna» y está bien: no todas las semanas hay algo que repart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hoja crece, la revisión se vuelve un reporte y deja de usarse.]]></a:t>
            </a:r>
          </a:p>
        </p:txBody>
      </p:sp>
      <p:sp>
        <p:nvSpPr>
          <p:cNvPr id="9" name=""/>
          <p:cNvSpPr txBox="1"/>
          <p:nvPr/>
        </p:nvSpPr>
        <p:spPr>
          <a:xfrm>
            <a:off x="514350" y="24384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ja-de-la-revis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uatro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y la cuarta preguntas se conectan con las lecciones anteriores. Lo que quedó a medias casi siempre es un trabajo que se delegó mal, y lo que se delega cada semana necesita el punto de revisión que ya pactaste. La tercera pregunta es nueva, y es la más importante: es la única que hace que el mes que viene sea distinto del mes que pas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tarea menos cad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de hacer una tarea no es un ahorro: es una decisión. La tarea que se elimina tiene que ser una que hoy consume tiempo y no produce nada: una llamada de seguimiento que nadie espera, un registro que se lleva dos veces, un acomodo que sólo se hace porque el día anterior se hizo de otra manera. Si la tarea que se elimina estaba relacionada con una clienta, la decisión se anota con el motivo, para poder explicar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tarea menos cad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tarea menos cada semana se ve en las horas del mes, no en el ánimo del dueñ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ras-del-m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Una tarea menos cada sem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honesto: quitarte una tarea duele al principi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caso ficticio del ejercicio, la primera vez que Marisol dejó de hacer la segunda llamada a la misma clienta, la atendió de otra manera y además le escribió para preguntar si seguía el servicio. La sensación fue de haber perdido algo. No se perdió nada: se dejó de hacer una tarea que nunca había producido una venta. Aun así, la primera vez incomoda, y por eso conviene decidir la tarea de antemano y anotar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1: una revisión de veinte minutos, de principio a fin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imera pregunta, cinco minut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esta lección, Marisol cuenta sobre la hoja: entraron nueve servicios y salieron ocho. No hace comentarios ni busca explicaciones: sólo cuenta. El número está y ése es el pu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1: una revisión de veinte minutos, de principio a fin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gunda pregunta, cinco minut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ó un calentador pendiente de prueba. Escribe al lado una sola línea: lo retoma quien le cubre las tardes, el martes. Nada de «ya vem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1: una revisión de veinte minutos, de principio a fin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ercera pregunta, cinco minut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columna de la hoja y elige una: la segunda llamada a la misma clienta. Es la que más pesa en la semana y nunca ha producido una venta. Anota: desde esta semana no se hace, y si la clienta escribe, contesta una sola vez.]]></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1: una revisión de veinte minutos, de principio a fin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uarta pregunta, cinco minut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é queda de su lista de tareas del dueño y elige una sola para delegar: recoger el aparato, con fecha desde el martes y con la revisión del punto de contro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1: una revisión de veinte minutos, de principio a fin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cierre, cinco minut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en voz alta las dos decisiones de la semana: qué tarea se deja y qué tarea se delega. Escribir las dos cosas es lo que convierte la revisión en un acuerdo y no en una char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2: la primera tarea que Marisol dejó de hacer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De dónde salió la tare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 llamada de seguimiento nació de una recomendación: después de cada visita, llamar a la clienta a los tres días para saber si todo seguía bien. La recomendación venía de alguien que había tenido una mala experiencia y quería ayud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2: la primera tarea que Marisol dejó de hacer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Por qué pesa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lamada duraba quince minutos y ocupaba las mañanas, que son las horas de diagnóstico. Cada llamada era una hora de trabajo que no era venta. En un mes, la cuenta daba varias horas de tall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2: la primera tarea que Marisol dejó de hacer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pasó al quitarl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emana, dos clientas escribieron preguntando si seguían en servicio. Marisol contestó con un mensaje corto y vio que ninguna pidió una reparación nueva. La siguiente semana ya nadie escribió. El trabajo que se quitó no producía ventas: producía la sensación de estar al pendi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2: la primera tarea que Marisol dejó de hacer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dejó de servi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cuatro semanas sin esa llamada, Marisol notó algo que no esperaba: las visitas de diagnóstico bajaron. Ya no tenía una razón para pasar a ver a quien no llamó, y eso le quitó dos o tres servicios al mes. Lo anotó en la hoja, con la fecha, como la contrapartida de quitar la tar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revisión del lunes · Ejemplo resuelto 2: la primera tarea que Marisol dejó de hacer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regla que qued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l caso ficticio: lo que se quita también se anota. Cada tarea que se deja de hacer se registra con lo que se perdió. Sin esa columna, quitamos tareas a ciegas y descubrimos el efecto cuando ya no se puede deshac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la revisión dura veinte minutos, el mismo día y a la misma hora. La segunda: cuatro preguntas en orden, con la hoja de cinco apartados delante. La tercera: cada semana se decide una sola tarea que se deja de hacer, y se anota lo que se pierde con ella. Y el producto: tu hoja de revisión con la primera tarea eliminada y con su contrapartida escrita. Con esa hoja, el reparto de las lecciones anteriores se sostiene, porque cada lunes vuelve a empezar con un número y no con una sens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visión semanal, ¿por qué la tercera pregunta, la de qué tarea se deja de hacer, es la que no se puede aplaza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es la única decisión de la revisión que cambia lo que haces el resto de la seman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as otras dos preguntas son menos importantes y pueden esperar a la quincen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s la única que se puede medir en diner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as otras dos preguntas ya las contesta quien te ayu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dueño trabaja 208 horas al mes. Con la tarea que se deja de hacer y con la revisión, las horas que quedan con el dueño son 172. ¿Cuántas horas al mes se liberaron?]]></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semana estuvo tranquila, la revisión se puede saltar: no hay nada que revis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 la revisión con lo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entró y qué salió?]]></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quedó a medi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tarea se deja de hac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tarea pasa a otra person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trabajo sigue abierto y quién lo retom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se elimina de la sem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se delega, con fecha y con revi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taller está al d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stas acciones del caso ficticio en el momento de la revisión al que pertenece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entrad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s decision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 cierr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entró, qué salió y qué quedó a media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tarea se deja de hacer esta sem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tarea pasa a otra persona y con qué fech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eer las dos decisiones en voz alta y escribirla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visión semanal dura ___ minutos y tiene cuatro preguntas. La tercera es la que casi siempre se salta, y es la que decide qué tarea se ___ de hacer esta sem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 el lunes por la mañana y empieza la revisión de veinte minutos.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qué entró y qué salió, y anotarl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las dos decisiones en voz alta y escribirla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asar lo que quedó a medias y decidir quién lo retom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una sola tarea que se deja de hacer esta seman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egir la tarea que pasa a otra persona, con fecha y con revis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notas en el reverso de la hoja de revis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unto de revisión se pacta antes de entregar el trabajo, no se improvisa cuando el trabajo ya sali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semana estuvo tranquila, la revisión se salta porque no hay nada que revisar.]]></a:t>
            </a:r>
          </a:p>
        </p:txBody>
      </p:sp>
      <p:sp>
        <p:nvSpPr>
          <p:cNvPr id="11" name=""/>
          <p:cNvSpPr txBox="1"/>
          <p:nvPr/>
        </p:nvSpPr>
        <p:spPr>
          <a:xfrm>
            <a:off x="628650" y="36671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tres indicadores que más sirven aquí son los días sin el dueño por semana, las tareas del dueño que ya hizo otra persona y las revisiones semanales hech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de hacer una tarea cada semana es la única decisión de la revisión que no se puede aplaz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visión sirve para encontrar tareas que el dueño debería hacer más rápi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la hoja de tu revisión con los cinco apartados y ponle día y hora fija. Esta semana, contesta las cuatro preguntas con lo que pasó de verdad, aunque el número sea una estimación. El paso importante es el tercero: elige una sola tarea que vas a dejar de hacer y anótala junto con lo que crees que vas a perder por quitarla. Con esa hoja llena, responde en una línea: ¿la revisión te cambió algo o sólo te dejó más tranqui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estimación sirve. Una hoja con números aproximados se corrige sola con el mes; una hoja que nunca se llena no se corrige nunc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 revisión de veinte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servicios que entraron en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servicios entregados y cob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med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ó abierto y quién lo ret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ja de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que se elimina est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que pasa a otra persona y co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y escribir las dos decisiones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 revisión de veinte minu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org-r01-oa04"/>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dura la revisión y cuándo se ha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inte minutos, el mismo día y a la misma hora, antes de que empiece el tall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regunt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entró y qué salió, qué quedó a medias, qué tarea se deja de hacer y qué tarea se deleg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hoja tiene cinco apartados y no má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da apartado nuevo convierte la revisión en un reporte, y el reporte no se ha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cuando se quita una tare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ambién lo que se pierde con esa decisión: sin esa columna, se quitan tareas a cieg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da cuánto se delega una tare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semana se decide una: una sola, con fecha y con punto de revis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qué tarea de tu taller se repite cada semana sin que nadie la haya pedido nunca. Déjala escrita en el apartado de se deja de hacer y ponle fecha. Después, durante cuatro semanas, no la hagas y anota qué pasó: qué se perdió y qué se ganó. Ese es el dato que decide si la tarea vuelv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primera semana te produce una queja, no la devuelvas de inmediato: anota la queja y dales cuatro semanas. La reacción inmediata no es un dato, es un rui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salarios de referencia ni estadísticas. Para el contexto fiscal y laboral de México, las fuentes oficiales son el Servicio de Administración Tributaria (SAT) y la Secretaría del Trabajo y Previsión Social; est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del negocio]]></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tps"/>
              </a:rPr>
              <a:t><![CDATA[Secretaría del Trabajo: relaciones laboral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información vigente sobre puestos, jornada y obligaciones antes de tomar decisiones sobre person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la revisión dura veinte minutos y se hace siempre en el mismo lugar, que tiene cuatro preguntas en orden y dos decisiones, y que cada semana se quita una tarea y se anota lo que se pierde con ella. Lo que falta para cerrar el recorrido es la constancia: la misma hoja, el mismo día, durante ocho semanas. Si a las ocho semanas la hoja sigue vacía en el apartado de se deja de hacer, no es que no tengas tareas: es que todavía no las has mirado. Y si el negocio puede seguir siendo de una sola persona, también es una decisión válida: lo que esta ruta hace es que la decisión sea una y no una costumb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2-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3-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4-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5-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6-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7-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8-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9-detective]]></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hacer una revisión semanal de veinte minutos y decides cada semana una tarea que se deja de hacer. Con esto queda cerrada la ruta de reducir dependencia del dueño: tu taller ya tiene lista, responsabilidades escritas, delegación con revisión y un cierre sema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4"/>
              </a:rPr>
              <a:t><![CDATA[Revisión semanal y qué dejar de hacer: el cierre del due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revisión del lunes, los cuatro pasos con sus cinco minutos. Casi siempre el fallo está en saltar la tercera pregunta, la de qué tarea se deja de hacer, que es la única que hace que el mes que viene sea disti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2026-10-25T05:01:24Z</dcterms:created>
  <dcterms:modified xsi:type="dcterms:W3CDTF">2026-10-25T05:01:24Z</dcterms:modified>
  <dc:title>Revisión semanal y qué dejar de hacer: el cierre del dueño</dc:title>
  <dc:description>Presentación editable del OA «Revisión semanal y qué dejar de hacer: el cierre del dueño». Enlace: https://negocios.lumbre.lat/object/neg-org-r01-oa04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