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cuatro cosas que se entregan al deleg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punto de revisión: corto, escrito y en un moment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lasificar el error antes de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Ve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 esta lección, una clienta llama: el calentador de paso quedó instalado pero el agua sale tibia. El trabajo está entregado y la clienta lo pagó. Lo primero que hace Marisol es ver el resultado, no el fallo: qué se entregó, qué se dijo y qué se cob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lasificar el error antes de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Buscar el paso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hoja de datos y la instrucción de la reparación. La hoja dice qué hacer y con qué criterio. El criterio estaba escrito: el agua debe salir caliente a los diez minutos de abrir la llave. El paso estaba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lasificar el error antes de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Preguntar sin ac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bla con quien hizo la instalación y pregunta qué pasó, sin decir todavía que estuvo mal. La respuesta: la llave del calentador estaba cerrada y ella abrió la del elimina, y al salir apurada no volvió a abrirla. El paso no se siguió, no porque no supiera, sino porque se le hizo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lasificar el error antes de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Clasificar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Marisol tiene que decidir. El paso estaba escrito y la persona no lo siguió: por la definición del ejercicio, es un error de la persona. Pero el paso se podía hacer infalible con una línea en la hoja: «al terminar, abrir la llave dos veces y verificar el agua». Esa línea no estaba. Entonces el error es del proceso y de la persona, y pesa más el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lasificar el error antes de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Corregir una sola cosa y ano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Marisol corrige el proceso y no corrige a la persona: agrega la línea de la doble apertura a la hoja y anota el error en una lista de errores del mes. La lista tiene un solo renglón, pero ese renglón es el que evita repetirlo treinta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entregó a tiempo y no sali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trabajo entregado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Marisol delega a quien le cubre las tardes el cambio de una bomba de una lavadora. El trabajo sale a tiempo, con el papel de la entrega y el total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entregó a tiempo y no sali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e mismo día, en el punto pactado, Marisol revisa el resultado con la clienta: la lavadora llena y centrifuga. La clienta dice que el ruido de centrifugado sigue igual que antes. La lavadora funciona, pero el trabajo no resolvió lo que la clienta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entregó a tiempo y no sali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Clas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no hay error de la persona: el trabajo estaba bien hecho y con el criterio escrito. Es el tercer caso: el caso cambió y nadie avisó. La clienta nunca dijo que el ruido era su queja; estaba en la hoja de la semana anterior, pero la hoja nueva se hizo en bl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entregó a tiempo y no sali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Corregir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corrige a nadie. Corrige la hoja: agrega una línea de contexto con la queja principal de la clienta, para que el trabajo que se delega sepa qué problema tiene que resolver. En la siguiente visita, la clienta confirmó que el ruido había desa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entregó a tiempo y no sali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el error queda anotado como el tercero de la tabla: el caso cambió y nadie avisó. Anotarlo así evita que el mes que viene se discuta otra vez si fue culpa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error de proceso: la hoja no decía cómo comprobar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persona siguió la hoja y el resultado estuvo mal, la hoja es la que estaba incompleta: por eso es un error de proceso y se corrige en la hoja. La primera opción es la que más caro sale, porque deja el camino igual de roto. La cuarta olvida que una hoja llena no garantiza un resultado bueno si el criterio no está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os dos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80 minutos (toleranci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renta servicios por doce minutos son 480 minutos, que son ocho horas al mes. Esas ocho horas son el precio de delegar con revisión: por eso el punto de control tiene que ser corto y pactado, y por eso conviene medirlo en lugar de suponerl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callout del costo de delegar co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es un momento pactado, corto y con un resultado que se comprueba: en el caso ficticio, una llamada de doce minutos por servicio. Estar pendiente todo el día no es revisar: es no delegar. Y mientras más corto es el punto de control, menos vigilancia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callout d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aso no estaba escrito en ningún lado → Error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so estaba escrito y no se siguió → Error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die avisó que el caso había cambiado → El tercer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visión llegó antes de que el trabajo saliera del taller → Punto de revisión que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dos errores: primero se busca el paso en la hoja, después se decide de quién fue el fallo, y sólo entonces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criterio de lo que está bien hecho → Antes de de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con la clienta que el calentador da agua caliente → En el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dir si el error fue del camino o de la persona → Después d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ijar el día y la hora de la entrega → Antes de de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visar a la clienta si el trabajo se retrasa → En el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el error en la lista de errores del mes → Después d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iclo de la revisión y los dos ejemplos re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so · persona ·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por el paso escrito es la que separa los dos casos. Si el paso estaba y no se siguió, hay que hablar con la persona y revisar cómo se le hizo tarde. Si el paso no estaba, hablar no sirve de nada: hay que escribirlo. En el caso ficticio del ejercicio, la línea de la doble apertura se agregó a la hoja y el error no volvió a apa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 el resultado: qué se entregó y qué faltaba → Buscar el paso en la hoja o en el proceso → Preguntar a la otra persona qué ocurrió, sin acusar → Decidir si el error es del camino o de la persona → Corregir una sola cosa y ano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ve el resultado, porque sin él no se sabe qué pasó. Luego se busca el paso escrito, que es el que separa los dos tipos de error. Después se pregunta, sin acusar, porque la explicación suele venir ahí. Sólo entonces se clasifica, se corrige una sola cosa y se anota: corregir dos cosas a la vez hace que no se sepa cuál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iclo de la revisión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algo sale mal, lo primero que hay que hacer es preguntar quién fue el culpable, para que quede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mpieza por la culpa y por eso cierra la conversación antes de empezar: el paso 3 del ejemplo dice preguntar qué ocurrió sin acusar. La tercera nota invierte la clasificación y por eso enseña lo contrario de lo que hay que hacer: si el paso no estaba escrito, el camino está roto aunque la persona sea excelente. La quinta sí se sostiene, y la primera también. La cuarta es la que convierte el error en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os dos ejemplos re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 trabajo que ya le hayas dejado a otra persona y escríbelo en cuatro líneas: qué se entregó, con qué criterio se hizo bien, dónde se revisó y qué se hace si falla. Después toma el último error que ocurrió y clasifícalo: proceso, persona o el tercero. Escribe cuál de las cuatro líneas faltaba. Con esa línea corregida, el error no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piezas de una delegación revi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piezas de una delegación revi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se entregan al de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rabajo, el criterio, el punto de revisión y qué se hace si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los dos tipos de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 proceso es un camino roto o ausente; el de la persona es un paso claro que no se sigu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clasificar el error antes 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rregir el caso equivocado deja el mismo error disponible para repet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en el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que ve la clienta, no la persona que lo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uando el caso cambia y nadie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el tercer caso: no es error de proceso ni de la persona, es falta de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n tu lista de errores del mes cuántos fueron de proceso, cuántos fueron de la persona y cuántos fueron el tercer caso. Si los de proceso son más, tu trabajo no está en las personas: está en lo que no está escrito. Si son de la persona, entonces sí toca hablar, y toca con el criteri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584" r:id="rId1"/>
    <p:sldLayoutId id="2481915585" r:id="rId2"/>
    <p:sldLayoutId id="2481915586" r:id="rId3"/>
    <p:sldLayoutId id="24819155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04ebe0bce799170b58ca6d534f9751ca837fa92caeec5aa1.jpg"/>
  <Relationship Id="rId3" Type="http://schemas.openxmlformats.org/officeDocument/2006/relationships/hyperlink" Target="https://negocios.lumbre.lat/object/neg-org-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hyperlink" Target="https://negocios.lumbre.lat/object/neg-org-r01-oa03" TargetMode="External"/>
  <Relationship Id="rId4" Type="http://schemas.openxmlformats.org/officeDocument/2006/relationships/hyperlink" Target="https://negocios.lumbre.lat/object/neg-org-r01-oa03"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hyperlink" Target="https://negocios.lumbre.lat/object/neg-org-r01-oa03" TargetMode="External"/>
  <Relationship Id="rId4" Type="http://schemas.openxmlformats.org/officeDocument/2006/relationships/hyperlink" Target="https://negocios.lumbre.lat/object/neg-org-r01-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hyperlink" Target="https://negocios.lumbre.lat/object/neg-org-r01-oa03" TargetMode="External"/>
  <Relationship Id="rId4" Type="http://schemas.openxmlformats.org/officeDocument/2006/relationships/hyperlink" Target="https://negocios.lumbre.lat/object/neg-org-r01-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hyperlink" Target="https://negocios.lumbre.lat/object/neg-org-r01-oa03"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hyperlink" Target="https://www.gob.mx/sat" TargetMode="External"/>
  <Relationship Id="rId4" Type="http://schemas.openxmlformats.org/officeDocument/2006/relationships/hyperlink" Target="https://www.gob.mx/stp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3"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e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rob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e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rg-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un trabajo con un punto de revisión explícito, y distinguir el error de proceso del error de la persona antes de correg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área «Personas y organización» de la ruta «Ya tengo un negocio». Continúa con el caso ficticio de Marisol y su «Taller Marisol» y con la persona que le cubre las tardes, y construye en orden las cuatro cosas que se entregan al delegar, el punto de revisión pactado, la diferencia entre error de proceso y error de la persona, y el ciclo para corregir y anotar. Cierra con ocho actividades evaluadas, dos juegos de repaso y un producto: un trabajo delegado con su revisión escri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legación · revisión · error de proceso · error de la persona · control del trabaj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y soltar son cosas distintas. Soltar es dejar de preguntar; delegar es entregar el trabajo, el criterio y el momento de la revisión. El problema del dueño que suelta de golpe es que nadie sabe qué se revisaba ni por qué. Y el problema del dueño que no suelta nunca es que nunca aprende. En el caso ficticio de esta lección, Marisol delega la reparación de un calentador de paso a quien le cubre las tardes, con una hoja y con un momento de revisión, y cuando el trabajo sale mal, lo primero que hace es clasificar el error antes de corregir a na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lgo salga mal, ¿vas a corregir a la persona o vas a corregir el camino? Las dos cosas sirven, pero sólo si sabes cuál de las dos está ro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osas que se entregan al dele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bien es entregar cuatro cosas: el trabajo, el criterio con el que se hace, el momento en que se revisa y lo que se hace cuando falla. La segunda es la que casi siempre falta, y sin ella la otra persona hace el trabajo a su manera, que puede ser igual de bueno o mejor, pero no es la del nego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osas que se entregan al dele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es la que se olvida: sin saber qué hacer cuando algo falla, la otra persona improvis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art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osas que se entregan al deleg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qué se entrega, con un final visible. No «apoya en lo que puedas», sino «repara el calentador y déjalo probado en la casa de la clien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cómo se sabe que está bien. Sin criterio, cada persona aplica el suyo y el resultado cambia de un día a otr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revisión: cuándo y cómo se revisa, escrito de antemano. La revisión no es la excepción: es una parte del trabaj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cuatro cosas que se entregan al deleg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é hacer si falla: adónde va el trabajo, a quién se le avisa y qué se le dice a la clienta. Sin esta línea, el fallo se decide en el momento y siempre se decide pe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unto de revisión: corto, escrito y en un mom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no es revisar a cada rato. En el caso ficticio de esta lección, el punto de revisión dura doce minutos por servicio: una llamada breve a la clienta para confirmar que el aparato hace lo que tenía que hacer y que se le entregó el comprobante. Con ese tiempo, la confianza sigue siendo confianza: no se está vigilando a la persona, se está confirmando el resul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unto de revisión: corto, escrito y en un mom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resultado, no la person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de la revisión es qué funciona, no quién lo hizo mal. En el caso ficticio, Marisol pregunta si el calentador da agua caliente y si la clienta recibió el comprobante. Con esa respuesta, casi todos los errores se explican solos y el punto de control se puede hacer más corto cada se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tipos de error, y uno más que se disfr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o sale mal hay dos caminos: o el camino estaba mal, o la persona no siguió un camino que estaba claro. Corregir el caso equivocado es la forma más rápida de que el error se repita: si el proceso estaba roto y se forma a la persona, el proceso sigue roto y la próxima vez se rompe igu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tipos de error, y uno más que se disfr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regir a la persona cuando el error es del camino no funciona: el camino se queda igual de ro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os-error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tipos de error, y uno más que se disfr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tres es el que cuesta: clasificar el error antes de corregirlo.]]></a:t>
            </a:r>
          </a:p>
        </p:txBody>
      </p:sp>
      <p:sp>
        <p:nvSpPr>
          <p:cNvPr id="9" name=""/>
          <p:cNvSpPr txBox="1"/>
          <p:nvPr/>
        </p:nvSpPr>
        <p:spPr>
          <a:xfrm>
            <a:off x="514350" y="24384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de-la-rev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tipos de error, y uno más que se disfr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delegar con revisión también se pag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r cuesta tiempo del dueño. En el caso ficticio del ejercicio, con 40 servicios al mes y 12 minutos de revisión por servicio, son 480 minutos: ocho horas al mes. Eso es el precio de delegar con revisión, y por eso el punto de control tiene que ser corto y pactado, no una supervisión de todo el d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1: clasificar el error antes de corregirl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Ver el result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una clienta llama: el calentador de paso quedó instalado pero el agua sale tibia. El trabajo está entregado y la clienta lo pagó. Lo primero que hace Marisol es ver el resultado, no el fallo: qué se entregó, qué se dijo y qué se cobr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1: clasificar el error antes de corregirl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Buscar el paso en la ho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hoja de datos y la instrucción de la reparación. La hoja dice qué hacer y con qué criterio. El criterio estaba escrito: el agua debe salir caliente a los diez minutos de abrir la llave. El paso estaba cla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1: clasificar el error antes de corregirl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Preguntar sin acus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 con quien hizo la instalación y pregunta qué pasó, sin decir todavía que estuvo mal. La respuesta: la llave del calentador estaba cerrada y ella abrió la del elimina, y al salir apurada no volvió a abrirla. El paso no se siguió, no porque no supiera, sino porque se le hizo tar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1: clasificar el error antes de corregirlo · Paso 4 de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lasificar el erro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Marisol tiene que decidir. El paso estaba escrito y la persona no lo siguió: por la definición del ejercicio, es un error de la persona. Pero el paso se podía hacer infalible con una línea en la hoja: «al terminar, abrir la llave dos veces y verificar el agua». Esa línea no estaba. Entonces el error es del proceso y de la persona, y pesa más el del proce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1: clasificar el error antes de corregirl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Corregir una sola cosa y anotarl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Marisol corrige el proceso y no corrige a la persona: agrega la línea de la doble apertura a la hoja y anota el error en una lista de errores del mes. La lista tiene un solo renglón, pero ese renglón es el que evita repetirlo treinta ve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2: el trabajo que se entregó a tiempo y no salió bien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rabajo entregado a tiemp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Marisol delega a quien le cubre las tardes el cambio de una bomba de una lavadora. El trabajo sale a tiempo, con el papel de la entrega y el total cobr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2: el trabajo que se entregó a tiempo y no salió bien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unto de rev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ismo día, en el punto pactado, Marisol revisa el resultado con la clienta: la lavadora llena y centrifuga. La clienta dice que el ruido de centrifugado sigue igual que antes. La lavadora funciona, pero el trabajo no resolvió lo que la clienta pidi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2: el trabajo que se entregó a tiempo y no salió bien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Clasific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no hay error de la persona: el trabajo estaba bien hecho y con el criterio escrito. Es el tercer caso: el caso cambió y nadie avisó. La clienta nunca dijo que el ruido era su queja; estaba en la hoja de la semana anterior, pero la hoja nueva se hizo en blan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2: el trabajo que se entregó a tiempo y no salió bien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orregir una sola co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corrige a nadie. Corrige la hoja: agrega una línea de contexto con la queja principal de la clienta, para que el trabajo que se delega sepa qué problema tiene que resolver. En la siguiente visita, la clienta confirmó que el ruido había desaparec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el calentador que sale con agua tibia · Ejemplo resuelto 2: el trabajo que se entregó a tiempo y no salió bien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Anot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el error queda anotado como el tercero de la tabla: el caso cambió y nadie avisó. Anotarlo así evita que el mes que viene se discuta otra vez si fue culpa de la perso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al delegar, entregar las cuatro cosas, y sobre todo el criterio. La segunda: pactar el punto de revisión con tiempo y con un resultado que se compruebe. La tercera: clasificar el error antes de corregir, porque de eso depende que el error no se repita. Y el producto: un trabajo delegado con su hoja, su criterio, su punto de revisión y su nota de error o de acierto. Sin ese papel, delegar es confiar; con el papel, delegar es administ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revisa una entrega y encuentra un error. El paso estaba escrito en la hoja, la hoja se llenó y la persona siguió la hoja, pero en la hoja no decía cómo comprobar la temperatura del agua. ¿De qué error se trat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error de la persona: no hizo bien lo que la hoja pedía.]]></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error de proceso: la hoja no decía cómo comprobar la calidad.]]></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 error de la clienta: pidió algo poco comú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es un error: la hoja se llenó, con eso ba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unto de revisión dura 12 minutos por servicio y Marisol entrega 40 servicios al mes. ¿Cuántos minutos al mes revisa? Redondea a un número ent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legar con revisión significa que el dueño tiene que estar pendiente todo el día de lo que hace la otr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o que normalment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aso no estaba escrito en ningún l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aso estaba escrito y no se siguió]]></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adie avisó que el caso había cambi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revisión llegó antes de que el trabajo saliera del talle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rror de la perso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ercer ca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nto de revisión que funcionó]]></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rror de proce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stas acciones del caso ficticio en el momento en que ocurre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deleg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el punto de revis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l erro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criterio de lo que está bien hech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con la clienta que el calentador da agua cal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dir si el error fue del camino o de la perso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jar el día y la hora de la entreg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visar a la clienta si el trabajo se retras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el error en la lista de errores del me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algo sale mal, la primera pregunta no es quién falló, sino si el ___ estaba escrito. Si el paso estaba claro y no se siguió, el error es de la ___; si el paso no existía o estaba mal escrito, el error es de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o salió mal en un trabajo delegado. Ordena lo que hace el dueño, del primer pas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 el resultado: qué se entregó y qué faltab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regir una sola cosa y anotarl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el paso en la hoja o en el proces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a la otra persona qué ocurrió, sin acus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ir si el error es del camino o de la pers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al pie de la hoja de un trabaj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unto de revisión se pacta antes de entregar el trabajo, no se improvisa cuando el trabajo ya sali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algo sale mal, lo primero que hay que hacer es preguntar quién fue el culpable, para que quede cla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error fue de proceso, la respuesta siempre es formar más a la persona, porque el problema está en el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el error es lo que hace que no vuelva a pasar: sin la nota, la memoria lo borr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error de proceso no se corrige enseñando a la persona, porque el problema no está en la perso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 trabajo que ya le hayas dejado a otra persona y escríbelo en cuatro líneas: qué se entregó, con qué criterio se hizo bien, dónde se revisó y qué se hace si falla. Después toma el último error que ocurrió y clasifícalo: proceso, persona o el tercero. Escribe cuál de las cuatro líneas faltaba. Con esa línea corregida, el error no se rep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un trabajo que salió bien, no por el que salió mal: cuando salió bien es más fácil ver qué criterio se usó y por qué funcionó.]]></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piezas de una delegación revis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ino no estaba escrito o estaba mal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estaba claro y no se sigu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pactado para revisar antes d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rma de saber que el trabajo está bien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escrito que acompaña a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l 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 que no vuelva a pa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las piezas de una delegación revisad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rg-r01-oa03"/>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se entregan al deleg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abajo, el criterio, el punto de revisión y qué se hace si fal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los dos tipos de err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 proceso es un camino roto o ausente; el de la persona es un paso claro que no se siguió.]]></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clasificar el error antes de correg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rregir el caso equivocado deja el mismo error disponible para repetir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en el punto de contro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que ve la clienta, no la persona que lo hiz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uando el caso cambia y nadie avi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el tercer caso: no es error de proceso ni de la persona, es falta de comunic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n tu lista de errores del mes cuántos fueron de proceso, cuántos fueron de la persona y cuántos fueron el tercer caso. Si los de proceso son más, tu trabajo no está en las personas: está en lo que no está escrito. Si son de la persona, entonces sí toca hablar, y toca con el criterio a la vist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ce falta llevar la cuenta exacta. Con cinco errores anotados ya se ve cuál de los tres casos predom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salarios de referencia ni estadísticas. Para el contexto fiscal y laboral de México, las fuentes oficiales son el Servicio de Administración Tributaria (SAT) y la Secretaría del Trabajo y Previsión Social; est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tps"/>
              </a:rPr>
              <a:t><![CDATA[Secretaría del Trabajo: relaciones laboral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puestos, jornada y obligaciones antes de tomar decisiones sobre person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al delegar hay que entregar también el criterio, que la revisión es un momento corto y pactado, y que un error hay que clasificarlo antes de corregirlo. Lo que falta para que esto funcione en tu taller es una lista de errores del mes con tres columnas: proceso, persona y el tercer caso. Empieza hoy con un solo renglón. Y recuerda el costo: revisar toma tiempo del dueño, y por eso conviene medirlo en lugar de suponerl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2-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3-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4-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5-sor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6-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7-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8-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delegar con criterio y con revisión, y sabes clasificar un error antes de corregirlo. Siguiente paso: la revisión semanal de veinte minutos y la tarea que dejas de hacer cada sema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3"/>
              </a:rPr>
              <a:t><![CDATA[Delegar y comprobar: delegar no es sol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lasificación del calentador. Casi siempre el fallo está en corregir a la persona cuando lo que estaba roto era el camino, o en dejar el punto de revisión sin pact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2026-10-25T03:35:11Z</dcterms:created>
  <dcterms:modified xsi:type="dcterms:W3CDTF">2026-10-25T03:35:11Z</dcterms:modified>
  <dc:title>Delegar y comprobar: delegar no es soltar</dc:title>
  <dc:description>Presentación editable del OA «Delegar y comprobar: delegar no es soltar». Enlace: https://negocios.lumbre.lat/object/neg-org-r01-oa03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