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rg-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Una expectativa sin ambigüedad tiene tres partes»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rg-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org-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scribir la expectativa de la persona que cubre las ta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Nombrar la tarea con su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 esta lección, Marisol escribe en una hoja pegada en el mostrador: «Hoy te toca recoger el aparato, hacer la prueba final, cobrar y entregar». El final es visible: el aparato entregado y cobrado. No es una actividad («atender el servicio»), es un resultado con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scribir la expectativa de la persona que cubre las ta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Ponerle día y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lado escribe: «las entregas de hoy salen de dos a seis de la tarde; si hay más de tres citas, la última se mueve al día siguiente». Con eso, quien cubre sabe qué puede prometer y qué no, sin tener que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scribir la expectativa de la persona que cubre las ta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scribir cómo se comprueba la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tercera línea dice: «antes de entregar, el aparato se prende y se espera diez minutos; si no enfría o no sale agua caliente, no se entrega». Esa línea convierte la calidad en algo verificable por cualquiera, y además dice qué hacer cuando no se cump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scribir la expectativa de la persona que cubre las ta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Pactar el punto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uarta línea dice: «me marcas cuando vayas a entregar, antes de que salga el aparato». Marisol no va a estar ahí: marca, y con eso sabe que la entrega sale bien hecha o que alguien la llamó para a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scribir la expectativa de la persona que cubre las ta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Escribir el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quinta línea: «si a las cinco no está listo, avísame antes de las cuatro». Con las cinco líneas, la tarde deja de depender de que alguien piense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ía que la hoja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sín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 esta lección, fue un mes en que Marisol entregaba el trabajo sin hoja, confiando en que la clienta se acordaba. Resultado: dos equipos instalados con la pieza equivocada y una clienta que pasó tres semanas sin que nadie la llam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ía que la hoja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blema no era la confianza ni era la persona: era que la información vivía en la cabeza de Marisol y en la cabeza de la clienta. Sin hoja, cada entrega depended de que alguien se acordara de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ía que la hoja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arreg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olvió la hoja de los cinco datos, pegada junto al mostrador y con una copia para la clienta. La diferencia: la clienta ya no tiene que recordar, y quien entrega ya no tiene que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día que la hoja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ó una frase en la hoja: «lo que no está escrito, hay que preguntar; lo que está escrito, no se pregunta». Esa frase es el resumen de la lección: la hoja no es desconfianza, es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altó escribir qué se esperaba: qué entrega, cuándo y con qué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arta opción buscó una solución que no está en el caso: el problema no fue la experiencia, fue que nadie escribió el criterio. La primera y la tercera sí suenan a causa real, pero no lo son: la confianza sin instrucción escrita deja el criterio a la suerte, y con dos cargadores y veinte minutos alcanza. Lo que faltaba era la línea de la calidad comprobable y el punto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gura de la cadena de la expect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400 minutos (tolerancia ±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servicio gana 35 minutos (75 menos 40), y 40 servicios por 35 minutos son mil cuatrocientos minutos al mes: veintitrés horas y veinte minutos de taller que antes se gastaban en preguntar y en volver a preguntar.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oja de datos de la figura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fianza no sustituye a la instrucción escrita: la confianza es una relación entre personas y la instrucción es un dato. Sin lo escrito, el criterio que se aplica es el de quien lo recuerda, no el del negocio. En el caso ficticio, la hoja de cinco datos evitó horas de preguntas en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é entrega → ¿Qué tiene que existir cuando term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ándo → ¿Para qué día y a qué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 qué calidad → ¿Cómo se comprueba que está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avisa → ¿Qué hace si no puede cumplir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una expectativa sin ambigüedad tiene tres partes, y el aviso es la línea que evita el retraso silenci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aparato reparado, con su nota de garantía → Qué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hoja con los cinco datos del servicio → Qué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martes antes de las seis de la tarde →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tes de que se vaya el transporte →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agua sale caliente a los diez minutos → Con qué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clienta sabe qué se hizo y qué se cobró → Con qué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figura de la hoja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ándo · no puede cumplir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ándo es el día y la hora, no la intención: sin fecha, cualquier plazo es el del que lo espera. La línea del aviso se escribe una vez y evita el retraso silencioso, que es el retraso que más caro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la figura de la cadena y el paso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tarea en una frase, con su final visible → Ponerle día y hora, no cuando se pueda → Escribir cómo se comprueba la calidad → Pactar el punto de control y la línea del aviso → Probarla con un trabajo real, no con un ejempl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qué, porque sin resultado claro no hay forma de revisar nada. Luego el cuándo, porque es lo que fija el día. Después el criterio de calidad, que es lo que evita el error silencioso. Al final se pacta el control y el aviso, y la expectativa se prueba con trabajo real: un ejemplo inventado siempre sale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pasos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ara que no haya malentendidos basta con decir la tarea una vez, de palabra, el día que sur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tradice el ejemplo resuelto 1: las cinco líneas se escriben antes de empezar, no el día que surge. La tercera nota reparte el trabajo de un modo que nadie aceptó: el resultado ve la clienta, y el negocio se responde por él. La quinta nota es la que más caro sale, porque define el criterio cuando ya no hay forma de cambiar el trabajo. La primera y la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org-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en una hoja qué esperas de la persona que te ayuda: qué entrega, cuándo y con qué calidad. Debajo escribe el punto de control y la línea del aviso. Después revisa las tres primeras líneas y pregúntate si alguien que no conoce tu taller podría hacer ese trabajo sin preguntarte nada. Si la respuesta es que no, esa línea es la que tienes que rehace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palabras que ordenan el trabajo con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as palabras que ordenan el trabajo con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tarea y respons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tarea es la acción que haces; la responsabilidad es el resultado del que respondes aunque lo haga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artes tiene una expectativa sin ambigü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entrega, cuándo y con qué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escribe el día y l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plazo sin hora se cumple cuando a la otra persona le parezc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punto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momento pactado y escrito para revisar antes de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hoja de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que ni el taller ni la clienta dependan de la memoria de algu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busca el último trabajo de tu taller que salió mal y escribe qué parte estuvo mal. Al final casi siempre aparece lo mismo: un dato que nadie escribió o una calidad que nadie comprobó. Escribe el dato que faltó y dónde se iba a escribir. Eso es todo lo que hace falta para que no se rep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org-r01-oa0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538" r:id="rId1"/>
    <p:sldLayoutId id="2481920539" r:id="rId2"/>
    <p:sldLayoutId id="2481920540" r:id="rId3"/>
    <p:sldLayoutId id="24819205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375bbf33ff70a179cdf8233e0d73cea5576486063725bcb1.jpg"/>
  <Relationship Id="rId3" Type="http://schemas.openxmlformats.org/officeDocument/2006/relationships/hyperlink" Target="https://negocios.lumbre.lat/object/neg-org-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hyperlink" Target="https://negocios.lumbre.lat/object/neg-org-r01-oa02" TargetMode="External"/>
  <Relationship Id="rId4" Type="http://schemas.openxmlformats.org/officeDocument/2006/relationships/hyperlink" Target="https://negocios.lumbre.lat/object/neg-org-r01-oa02"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hyperlink" Target="https://negocios.lumbre.lat/object/neg-org-r01-oa02" TargetMode="External"/>
  <Relationship Id="rId4" Type="http://schemas.openxmlformats.org/officeDocument/2006/relationships/hyperlink" Target="https://negocios.lumbre.lat/object/neg-org-r01-oa02"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hyperlink" Target="https://negocios.lumbre.lat/object/neg-org-r01-oa02" TargetMode="External"/>
  <Relationship Id="rId4" Type="http://schemas.openxmlformats.org/officeDocument/2006/relationships/hyperlink" Target="https://negocios.lumbre.lat/object/neg-org-r01-oa02"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hyperlink" Target="https://negocios.lumbre.lat/object/neg-org-r01-oa02"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hyperlink" Target="https://www.gob.mx/sat" TargetMode="External"/>
  <Relationship Id="rId4" Type="http://schemas.openxmlformats.org/officeDocument/2006/relationships/hyperlink" Target="https://www.gob.mx/stps"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org-r01-oa02"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ordin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i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yu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ponsabilidad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lar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org-r01-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qué se espera de cada persona —qué entrega, cuándo y con qué calidad— sin ambigüedad, y distinguir una tarea de una responsabil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área «Personas y organización» de la ruta «Ya tengo un negocio». Continúa con el caso ficticio de Marisol y su «Taller Marisol» y con la persona que le cubre las tardes, y construye en orden la diferencia entre tarea y responsabilidad, las tres partes de una expectativa sin ambigüedad, la hoja de datos que acompaña cada trabajo y el momento de control. Cierra con ocho actividades evaluadas, dos juegos de repaso y un producto: la hoja con lo que se espera de cada person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sponsabilidades · tarea o responsabilidad · instrucciones · calidad · coordin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hay otra persona en el taller aparece un problema nuevo: ya no basta con saber hacer el trabajo, ahora hay que saber explicarlo. La mayoría de los malentendidos entre el dueño y quien le ayuda no vienen de la mala voluntad: vienen de que nadie escribió qué se esperaba. En el caso ficticio de esta lección, Marisol le dice a quien le cubre las tardes que atienda el servicio de la señora de la calle Magnolia. La señora sale contenta, el aparato se entrega y dos días después vuelve diciendo que no enfría. Nadie hizo nada malo: nadie escribió qué había que comprobar antes de entreg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dría otra persona hacer tu trabajo sin preguntarte nada? Si la respuesta es que no, el problema no es que esa persona sea lenta: es que la tarea todavía está en tu cabez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area o responsabilidad: la diferencia que se pasa por al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falla en el trabajo, casi siempre el problema está en dos palabras que se usaron como si fueran la misma. Una tarea es una acción con fin: se entrega y se acaba. Una responsabilidad es el resultado del que respondes, aunque lo haga otra persona. Cuando sólo se asignan tareas, cada quien hace lo que le dijeron y el resultado queda en el aire. Cuando sólo se asignan responsabilidades sin explicar cómo, la otra persona adiv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area o responsabilidad: la diferencia que se pasa por al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palabras que ordenan el trabajo con otra persona. Caso ficticio del ejercici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2486025"/>
                <a:gridCol w="3629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usa p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l cas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qué hace, con un final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el aparato ya reparado en la casa de la cl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 de qué resultado respondes 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clienta reciba el aparato funcionando y con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ru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tar la duda antes de empe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 con los cinco datos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r el momento en que s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lamada a la clienta antes de l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area o responsabilidad: la diferencia que se pasa por al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sólo asignas tareas y no responsabilidades, los dos lados creen que el otro cubre el resultad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area-y-responsabilidad.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area o responsabilidad: la diferencia que se pasa por al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signas una tarea, tú contestas por el trabajo: por la limpieza del aparato, por el cuidado al transportarlo, por llegar a la hor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sumes una responsabilidad, contestas por el resultado que ve la clienta: que funcione, que llegue con su garantía y que sepa cuánto se le cobró.]]></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delegas la tarea pero no la responsabilidad, tú te quedas con el resultado y la otra persona con la culpa. Ésa es una forma de no delegar n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Una expectativa sin ambigüedad tiene tres par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espera de una persona se puede escribir en tres líneas, y si las tres están, casi no hay preguntas. No hace falta un manual ni un contrato para esto: hace falta una hoja.]]></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ntrega: el resultado concreto, no la actividad. No «que atiendas el servicio», sino «el aparato reparado, con su nota de garantía y el total por cobrar en el comprobante».]]></a:t>
            </a:r>
          </a:p>
        </p:txBody>
      </p:sp>
      <p:sp>
        <p:nvSpPr>
          <p:cNvPr id="10" name=""/>
          <p:cNvSpPr txBox="1"/>
          <p:nvPr/>
        </p:nvSpPr>
        <p:spPr>
          <a:xfrm>
            <a:off x="514350" y="33337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337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el día y la hora, no «cuando puedas». No «el martes», sino «el martes antes de las seis de la tarde, para que la clienta esté en su ca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Una expectativa sin ambigüedad tiene tres par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qué calidad: la forma de comprobar que está bien. No «que lo hagas bien», sino «el agua sale caliente a los diez minutos de abrir la llave», que se puede verificar con el reloj en la man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Una expectativa sin ambigüedad tiene tres par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nco datos en el mismo orden, siempre. La hoja vale más cuando es siempre igual.]]></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hoja-de-dat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Una expectativa sin ambigüedad tiene tres par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lidad que no se puede comprobar no es calidad]]></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criterio es «que lo haga con cuidado» o «que quede bien», quien lo hace tiene que adivinar qué significa bien, y cada persona lo entiende distinto. Un criterio sirve cuando alguien más puede revisar el resultado y decir sí o no. Si tú no lo puedes comprobar, la otra persona tampoc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unto de control: un momento escrito, no una vigila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ordinar no es estar pendiente todo el día. Es pactar un momento, escribirlo y llegar a él. En el caso ficticio de esta lección, el punto de control del taller es la llamada a la clienta antes de la entrega: quien entrega marca, pregunta si alguien está en casa y avisa de la hora. Ese momento dura tres minutos y evita la mitad de los malentendid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unto de control: un momento escrito, no una vigila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falta un eslabón, la duda reaparece en el teléfono a las cinco de la tard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adena-de-la-expectativ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punto de control: un momento escrito, no una vigila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viso de que algo se trab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grega a la expectativa una cuarta línea que casi nunca se escribe: qué avisa y cuándo. Por ejemplo, si a las cinco de la tarde el trabajo no está listo, avisa antes de las cuatro. El aviso a tiempo no es una falla: es parte del trabajo. Una entrega que se retrasa sin avisar cuesta más que una entrega que se retrasa con un mensaj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tarde de quien cubre · Ejemplo resuelto 1: escribir la expectativa de la persona que cubre las tardes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Nombrar la tarea con su final]]></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 esta lección, Marisol escribe en una hoja pegada en el mostrador: «Hoy te toca recoger el aparato, hacer la prueba final, cobrar y entregar». El final es visible: el aparato entregado y cobrado. No es una actividad («atender el servicio»), es un resultado con cie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tarde de quien cubre · Ejemplo resuelto 1: escribir la expectativa de la persona que cubre las tardes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Ponerle día y hor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lado escribe: «las entregas de hoy salen de dos a seis de la tarde; si hay más de tres citas, la última se mueve al día siguiente». Con eso, quien cubre sabe qué puede prometer y qué no, sin tener que pregun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tarde de quien cubre · Ejemplo resuelto 1: escribir la expectativa de la persona que cubre las tardes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scribir cómo se comprueba la calidad]]></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línea dice: «antes de entregar, el aparato se prende y se espera diez minutos; si no enfría o no sale agua caliente, no se entrega». Esa línea convierte la calidad en algo verificable por cualquiera, y además dice qué hacer cuando no se cum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tarde de quien cubre · Ejemplo resuelto 1: escribir la expectativa de la persona que cubre las tardes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Pactar el punto de control]]></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línea dice: «me marcas cuando vayas a entregar, antes de que salga el aparato». Marisol no va a estar ahí: marca, y con eso sabe que la entrega sale bien hecha o que alguien la llamó para avis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tarde de quien cubre · Ejemplo resuelto 1: escribir la expectativa de la persona que cubre las tardes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scribir el avis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inta línea: «si a las cinco no está listo, avísame antes de las cuatro». Con las cinco líneas, la tarde deja de depender de que alguien piense lo mism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tarde de quien cubre · Ejemplo resuelto 2: el día que la hoja faltab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síntom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 esta lección, fue un mes en que Marisol entregaba el trabajo sin hoja, confiando en que la clienta se acordaba. Resultado: dos equipos instalados con la pieza equivocada y una clienta que pasó tres semanas sin que nadie la llama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tarde de quien cubre · Ejemplo resuelto 2: el día que la hoja faltab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diagnóstic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ra la confianza ni era la persona: era que la información vivía en la cabeza de Marisol y en la cabeza de la clienta. Sin hoja, cada entrega depended de que alguien se acordara de alg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tarde de quien cubre · Ejemplo resuelto 2: el día que la hoja faltab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arregl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lvió la hoja de los cinco datos, pegada junto al mostrador y con una copia para la clienta. La diferencia: la clienta ya no tiene que recordar, y quien entrega ya no tiene que pregun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 resuelto 1: la tarde de quien cubre · Ejemplo resuelto 2: el día que la hoja faltab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ó una frase en la hoja: «lo que no está escrito, hay que preguntar; lo que está escrito, no se pregunta». Esa frase es el resumen de la lección: la hoja no es desconfianza, es memor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separar tarea de responsabilidad en todo lo que pidas. La segunda: escribir la expectativa en tres líneas, con día y hora y con un criterio comprobable. La tercera: pactar un punto de control y un aviso. Y el producto: una hoja con lo que se espera de cada persona, una hoja de datos por servicio y un punto de control escrito. Con eso, coordinar deja de ser buena voluntad y pasa a ser un procedimiento que se puede repetir sin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le pide a quien le cubre las tardes que atienda el servicio de la señora de la calle Magnolia. Dos días después, la clienta vuelve: el aparato se entregó sin la prueba final. ¿Qué faltó?]]></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altó confianza: hay que dar más confianza a quien te ayud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tó escribir qué se esperaba: qué entrega, cuándo y con qué calidad.]]></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ltó más tiempo: la tarde no alcanza para hacer tod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altó contratar a alguien con más experienc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con la hoja de datos completa cada servicio se entrega en 40 minutos, y sin un dato, en 75. Marisol entrega 40 servicios al mes. ¿Cuántos minutos al mes se recuperan al usar la hoja? Redondea a un número entero.]]></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minutos): ________________]]></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a quien te ayuda le dices la tarea una vez, de palabra y con confianza, no hace falta escribir n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rte de una expectativa clara con la pregunta que 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entreg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uánd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qué calidad]]></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avis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qué día y a qué ho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ómo se comprueba que está bie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hace si no puede cumplir el plaz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tiene que existir cuando termi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stas líneas del caso ficticio en la parte de la expectativa a la que pertenece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é entreg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ánd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 qué calidad]]></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aparato reparado, con su nota de garantí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hoja con los cinco datos del servici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martes antes de las seis de la tard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tes de que se vaya el transpor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agua sale caliente a los diez minuto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clienta sabe qué se hizo y qué se cobró]]></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expectativa sin ambigüedad tiene tres partes: qué entrega, ___ lo entrega y con qué calidad. En el caso ficticio de esta lección, el aparato se entrega el martes antes de las seis, y avisa por teléfono cuando ___ puede cumplir el plaz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va a escribir lo que espera de quien le cubre las tardes. Ordena los pas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tarea en una frase, con su final visibl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barla con un trabajo real, no con un ejemplo inventad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erle día y hora, no cuando se pued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cómo se comprueba la calidad]]></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actar el punto de control y la línea del avi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escribió estas cinco notas en la pizarra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responsabilidad es el resultado del que respondes aunque el trabajo lo haga otra person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ra que no haya malentendidos basta con decir la tarea una vez, de palabra, el día que surg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en te ayuda sólo necesita saber qué tarea hace; el resto del negocio no le correspond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punto de control no es desconfianza: es un momento escrito en el que se revisa y se corrige a tiemp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calidad se define después del trabajo, cuando alguien se queja, y no ant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en una hoja qué esperas de la persona que te ayuda: qué entrega, cuándo y con qué calidad. Debajo escribe el punto de control y la línea del aviso. Después revisa las tres primeras líneas y pregúntate si alguien que no conoce tu taller podría hacer ese trabajo sin preguntarte nada. Si la respuesta es que no, esa línea es la que tienes que rehacer esta sema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la escribas de memoria ni en el teléfono: escríbela a mano, porque al escribirla aparece la palabra que te faltaba. Si trabajas solo, aplica la misma hoja al trabajo que haces con tus proveedores y con tus clientas.]]></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palabras que ordenan el trabajo con ot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cción con fin, que se entrega y se aca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sultado del que respondes aunque lo haga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iene que existir al ter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y la hora, no la in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é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orma de comprobar que está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 de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mento escrito en que s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 Memoria: las palabras que ordenan el trabajo con otro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org-r01-oa02"/>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tarea y responsabilid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tarea es la acción que haces; la responsabilidad es el resultado del que respondes aunque lo haga otra perso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artes tiene una expectativa sin ambigüed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entrega, cuándo y con qué calida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escribe el día y la ho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plazo sin hora se cumple cuando a la otra persona le parezca bi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punto de contro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momento pactado y escrito para revisar antes de entreg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hoja de dat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e ni el taller ni la clienta dependan de la memoria de algui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busca el último trabajo de tu taller que salió mal y escribe qué parte estuvo mal. Al final casi siempre aparece lo mismo: un dato que nadie escribió o una calidad que nadie comprobó. Escribe el dato que faltó y dónde se iba a escribir. Eso es todo lo que hace falta para que no se repi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error fue de una persona y no de un dato, no lo busques en la hoja: búscalo en el criterio. Un criterio que no se puede comprobar es un dato que falt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y cifras de práctica: no hay precios de mercado, salarios de referencia ni estadísticas. Para el contexto fiscal y laboral de México, las fuentes oficiales son el Servicio de Administración Tributaria (SAT) y la Secretaría del Trabajo y Previsión Social; est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fiscales del negocio]]></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tps"/>
              </a:rPr>
              <a:t><![CDATA[Secretaría del Trabajo: relaciones labora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la información vigente sobre puestos, jornada y obligaciones antes de tomar decisiones sobre person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e una tarea no es una responsabilidad, que una expectativa sin ambigüedad se escribe en tres líneas, y que coordinar es pactar un punto de control y un aviso. Lo que falta para que esto funcione en tu taller es la hoja: una por servicio, con los cinco datos, y otra con lo que esperas de cada persona. Escríbela esta semana con un trabajo real y pásale la hoja a alguien más para que te la lea. Si te hace una pregunta, esa pregunta es la que faltaba en la hoj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3-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4-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5-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6-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7-sor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org-r01-oa02"/>
              </a:rPr>
              <a:t><![CDATA[Coordinar a quien te ayuda: responsabilidades clar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8-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9-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0-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escribir una expectativa sin ambigüedad y separar la tarea de la responsabilidad. Siguiente paso: delegar de verdad y comprobar sin desconfiar de nadie.]]></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s cinco líneas de la hoja de la tarde. Casi siempre el fallo está en dejar el criterio de calidad como una opinión, que es la forma más común de que dos personas hagan el mismo trabajo de manera distin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2026-10-25T04:57:45Z</dcterms:created>
  <dcterms:modified xsi:type="dcterms:W3CDTF">2026-10-25T04:57:45Z</dcterms:modified>
  <dc:title>Coordinar a quien te ayuda: responsabilidades claras</dc:title>
  <dc:description>Presentación editable del OA «Coordinar a quien te ayuda: responsabilidades claras». Enlace: https://negocios.lumbre.lat/object/neg-org-r01-oa02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