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rimero la lista completa, sin juzgar»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rimero la lista completa, sin juzga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tercera canasta es la más difícil de vaci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ibreta del día a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Anotar sin cal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Marisol anota sin calificar. El miércoles escribe nueve renglones: contestar dos llamadas, ver una pieza que llegó del proveedor, hacer el diagnóstico de una lavadora, recoger un refrigerador en la casa de la clienta, entregarlo, cobrar, escribir la nota de garantía y cerrar el local. Nueve renglones y todos con su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ibreta del día a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Repartir en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nueve renglones, tres van a la primera canasta: hacer el diagnóstico, decidir qué pieza se compra y decidir con qué garantía se entrega. Cuatro van a la segunda: contestar las llamadas, recoger el refrigerador, entregarlo y cobrar. Dos van a la tercera: volver a llamar a una clienta que ya dijo que lo pensaba y acomodar la herramienta por gu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ibreta del día a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Vaciar la tercera can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borra los dos renglones. Ninguno era un servicio: uno era una insistencia y el otro era un desorden que ella misma había hecho y que nadie le había pedido arreglar. Los dos salían de la lista del día y ninguno salí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ibreta del día a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Medir el tiempo de cad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iempo al lado de cada renglón. Las cuatro tareas de la segunda canasta suman casi tres horas de la tarde, y las dos de la tercera sumaban cuarenta minutos. Medir convierte una impresión en un dato: la sensación de que el día se va volando se explica en tres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e la libreta del día a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egir una sola tarea para so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no cinco: recoger el refrigerador y entregarlo. Es la que más se repite, la que menos depende del criterio y la que más molesta cuando se hace mal. La anota con fecha: el martes que viene, quien le cubre las tardes lo hace solo, con la hoja de datos que se escribe en el ejempl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suelt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tare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la tarea suelta queda escrita en una hoja pegada junto al mostrador: nombre de la clienta, dirección, aparato y falla, día y hora de la cita, y los dos datos que se anotan al devolver el aparato. La hoja no tiene adornos: tiene los datos que hacen falta y siempre en el mismo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suelt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sta dos cosas y conviene ponerlas en la cuenta. La primera es el dinero de la ayuda, que en el caso ficticio del ejercicio son $3,600 al mes por cuatro horas diarias. La segunda son las horas del dueño: enseñar la tarea, contestar las primeras dudas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suelt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cascada de esta lección, de sesenta horas a la semana, veinte pasan a otra persona y ocho se van en enseñar y revisar. Quedan treinta y dos horas del dueño. El número dice dos cosas: la libertad es real, pero llega despacio y no al precio de las veinte horas que se fu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imera tarea que Marisol suelta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echa y la primer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area no se suelta un día y se abandona: se suelta con fecha y con un momento de revisión. En el caso ficticio, la primera semana Marisol acompaña las entregas de la tarde; la segunda ya no acompaña, pero revisa al final del día. Sin fecha y sin revisión, soltar una tarea es sólo quitarse un problema de encima por un 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 un bloque de tareas que otra persona puede hacer si se las describ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no dice que el taller esté mal: dice que hay tareas que no requieren el criterio de Marisol y que se pueden transferir con una hoja de datos. La cuarta opción confunde hacerlas más rápido con transferirlas: hacerlas más rápido sigue dejando todo en las manos del dueño. La tercera y la primera son decisiones de tamaño o de giro que la lista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s tres cana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2 hora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sta dos veces: 60 menos 20 son 40, y 40 menos 8 son 32 horas. Esas son las horas que el dueño sigue teniendo. Si tu resultado se acerca a 40, estás restando sólo las horas que se fueron y te olvidas de que enseñar y revisar también son trabajo del dueñ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horas de la semana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revés: la lista se arma en el momento, porque de memoria se anotan las tareas llamativas y se olvidan las que más pesan, que son las pequeñas y repetidas. La memoria ordena por lo que sonó, no por lo que consumió tiempo. Un día anotado al terminar es más honesto que un mes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paso 1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dir qué reparación se acepta y con qué garantía → Sólo tú lo pued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egar un aparato ya reparado → Otro l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lver a llamar a la misma clienta por el mismo tema → No hay qu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egir qué pieza se compra y a cuál proveedor → Sólo tú lo pued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canastas: la primera se decide por el criterio, la segunda se ejecuta con instrucciones escritas y la tercera no la necesit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acer el diagnóstico en la casa de la clienta → Sólo tú lo pued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brar el trabajo entregado → Otro l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mismo tema dos veces en la libreta → No hay qu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egir con qué garantía se entrega una reparación → Sólo tú lo pued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evar el aparato reparado a la casa de la clienta → Otro lo pue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rar una herramienta que no se usa en el mes → No hay qu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canastas y la tabla de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tro ·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lamada se puede contestar con una hoja de datos: no necesita tu criterio. La nota de garantía sí, porque en ella va la promesa que el negocio le hace a la clienta. Por eso la primera y la segunda canasta se distinguen por quién decide, no por cuánto t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tres canasta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todo lo que hizo en el día, sin calificar → Repartir cada tarea en las tres canastas → Borrar primero lo que cae en no hay que hacerlo → Elegir una sola tarea y ponerle fecha → Escribir en una hoja lo que la otra persona necesita sa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ve todo, porque no se puede elegir sobre una lista que no existe. Después se reparte, porque la elección depende de en qué canasta cayó la tarea. Luego se borra, porque vaciar la tercera canasta cambia el tamaño del problema. Y sólo al final se elige y se escribe, que es lo que hace que la tarea se suelte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flujo de la lista a la decisión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nadie te pidió es siempre lo más importante, así que se conserva siempre en la lista d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costumbre con importancia: lo que nadie pidió suele ser rutina vieja, no lo esencial. La tercera nota contradice el paso 1 del ejemplo, donde la lista se arma en el día. La quinta nota es la que más caro sale: soltar una tarea tiene costo en dinero y en horas de enseñar y revisar. La primer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4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Durante cinco días anota todo lo que haces, sin calificar. Al sexto día parte la lista en tres columnas: sólo tú lo puedes hacer, otro lo puede hacer y no hay que hacerlo. Escoge una sola tarea de la segunda columna y ponle fecha: el día exacto en que otra persona la va a hacer por primera vez. Escribe también qué datos necesita tener por escrito para que eso sea posible. Con la hoja llena, responde en una línea qué renglón de tu lista te sorprendió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tres canast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tres canast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tres canastas y su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lista se anota sin cal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califikas mientras anotas, se recortan justo las tareas pequeñas y repetidas, que son las que más pe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decide en qué canasta cae un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tiene que decidir: si la decisión es tuya, la tarea es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vacía primero la tercera can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on tareas que nacieron de la costumbre y no le sirven ni a la clienta ni a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tarea se suelte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echa, una hoja con los datos y un momento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tiempo del dueño se recupera al de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nos de lo que parece: en el caso del ejercicio, de 60 horas quedan 3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oge la tarea de la tercera columna que más te incomoda dejar y escribe qué le vas a decir a quien te la pedía. La respuesta casi siempre es un no corto y amable, y ese no no es el problema: el problema es que nunca lo habías di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3599" r:id="rId1"/>
    <p:sldLayoutId id="2481923600" r:id="rId2"/>
    <p:sldLayoutId id="2481923601" r:id="rId3"/>
    <p:sldLayoutId id="248192360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ed48950b8f16dd4cd3a3df039dd6704052fefbddc5ba5d51.jpg"/>
  <Relationship Id="rId3" Type="http://schemas.openxmlformats.org/officeDocument/2006/relationships/hyperlink" Target="https://negocios.lumbre.lat/object/neg-org-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hyperlink" Target="https://negocios.lumbre.lat/object/neg-org-r01-oa01" TargetMode="External"/>
  <Relationship Id="rId4" Type="http://schemas.openxmlformats.org/officeDocument/2006/relationships/hyperlink" Target="https://negocios.lumbre.lat/object/neg-org-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hyperlink" Target="https://negocios.lumbre.lat/object/neg-org-r01-oa01" TargetMode="External"/>
  <Relationship Id="rId4" Type="http://schemas.openxmlformats.org/officeDocument/2006/relationships/hyperlink" Target="https://negocios.lumbre.lat/object/neg-org-r01-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hyperlink" Target="https://negocios.lumbre.lat/object/neg-org-r01-oa01" TargetMode="External"/>
  <Relationship Id="rId4" Type="http://schemas.openxmlformats.org/officeDocument/2006/relationships/hyperlink" Target="https://negocios.lumbre.lat/object/neg-org-r01-oa01"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hyperlink" Target="https://negocios.lumbre.lat/object/neg-org-r01-oa01"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hyperlink" Target="https://www.gob.mx/sat" TargetMode="External"/>
  <Relationship Id="rId4" Type="http://schemas.openxmlformats.org/officeDocument/2006/relationships/hyperlink" Target="https://www.gob.mx/stps"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1"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e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ú]]></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rg-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r todo lo que haces en tu taller, clasificar cada tarea en sólo tú la puedes hacer, otro lo puede hacer o no hay que hacerla, y decidir qué tarea sueltas primero sin que el negocio se deten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área «Personas y organización» de la ruta «Ya tengo un negocio». Parte de un caso ficticio —Marisol y su «Taller Marisol», que repara electrodomésticos domésticos y da mantenimiento del hogar desde un local rentado y atiende cuarenta servicios al mes— y construye en orden la lista de una semana de trabajo, las tres canastas para clasificarla y la primera tarea que se suelta. Cierra con ocho actividades evaluadas, dos juegos de repaso y un producto que el dueño se llev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pendencia del dueño · prioridad del trabajo · tareas del dueño · delegación · tiempo del dueñ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ingún negocio pequeño se apaga porque falten clientas. Se apaga porque todo depende de una sola persona: el dueño. Si te enfermas, si viajas dos días, si una clienta llama a las ocho de la noche, el taller se queda parado. Esta lección no te pide que contrates a nadie. Te pide algo más barato y más difícil: ver por escrito todo lo que haces y decidir qué parte de eso deja de ser tuya. Al terminar vas a tener una lista de una semana de tu trabajo, tres columnas para clasificarla y una sola tarea elegida para soltarla primero, con fec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ausentas dos días, ¿qué se queda en el aire? No respondas de memoria: anota lo que hiciste la semana pasada, tarea por tarea, y mira cuáles de esas tareas no tenían tu nomb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imero la lista completa, sin juzg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empezar por lo que ya sabemos que es importante. La lista no empieza por lo importante: empieza por lo que hiciste. En el caso ficticio de esta lección, Marisol lleva una libreta junto al teléfono y anota cada cosa que hace, sin escribir por qué. Al terminar el día, la lista se ve así: dos llamadas que contestar, una pieza que llegó del proveedor, el diagnóstico de una lavadora, un refrigerador recogido en la casa de la clienta, la entrega, el cobro, la nota de garantía y el cierre del local.]]></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ólo lo que hiciste, no lo que planeaste hacer. Lo planeado no consume tiempo y por eso no aparece en la li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imero la lista completa, sin juzg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asta lo pequeño: mover una herramienta, buscar un repuesto, esperar a que termine un trabajo. Lo pequeño suma más que lo grand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vez que lo repites. Una tarea que se repite casi todos los días es candidata a dejar de ser tuya, porque se puede escribir y se puede entreg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tiempo aproximado: media hora, un cuarto de hora, diez minutos. Sin tiempo no hay prioridad, porque todo parece urg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imero la lista completa, sin juzg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es todavía a quién le pertenece cada cosa. Anotar es registrar; clasificar es otra decisión, y se toma después.]]></a:t>
            </a:r>
          </a:p>
        </p:txBody>
      </p:sp>
      <p:sp>
        <p:nvSpPr>
          <p:cNvPr id="9" name=""/>
          <p:cNvSpPr txBox="1"/>
          <p:nvPr/>
        </p:nvSpPr>
        <p:spPr>
          <a:xfrm>
            <a:off x="514350" y="19431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taller, la lista de una semana suma treinta y un renglones: veintiún tareas distintas y diez repeticiones. Esa diferencia entre lo distinto y lo repetido es la que separa un día movido de un día que se puede repart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rimero la lista completa, sin juz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tarea entra en la primera canasta cuando la decisión es tuya. Entra en la tercera cuando nadie la necesita, y ahí es donde se empieza a ganar tiemp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nast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na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que la lista está escrita, cada tarea cae en uno de tres cajones. La pregunta que decide no es si la tarea es importante, sino quién tiene que decidir. Si la tarea exige tu criterio, es tuya aunque la haga otra persona. Si se puede ejecutar con instrucciones, es de otro. Y si nadie la necesita, no hay que hacer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na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anastas y la pregunta que decide en cuál cae cada tarea. Caso ficticio del ejerc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295400"/>
                <a:gridCol w="358140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la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la dejas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tú lo puedes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que implica se puede transferir sin que el negocio cambie de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egocio se detiene contigo y no hay quien decida en tu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 lo pue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explicar por escrito lo suficiente para que salga bien a la prim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s cargando trabajo que alguien más podría hacer con la misma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que hac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necesita esto? Si no lo pidió nadie, casi siempre es rutina vi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se llena de trabajo que no le sirve a nadie, ni siquiera a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na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honesto: soltar una tarea cuest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car una tarea de tus manos cuesta dinero, cuesta tiempo y a veces cuesta una clienta que se va con quien le atienda. En el caso ficticio del ejercicio, la persona que cubre las tardes recibe $3,600 al mes por cuatro horas diarias: esa cifra es del caso, no un precio de mercado. Y un negocio de una sola persona también es un negocio válido: si tus cuarenta servicios al mes salen bien y tus cuentas están al día, no hay nada que arreglar. Lo que esta lección propone es saber qué harías si quisieras soltarlo, no que tengas que soltar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cana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primero se ve todo, después se borra, y sólo al final se decide qué se suel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lista-a-la-dec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ercera canasta es la más difícil de vac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rimeras canastas se llenan solas. La tercera es la que cuesta, porque son tareas que nadie te pidió: el segundo seguimiento de una clienta que ya dijo que lo pensaba, el acomodo de la herramienta por gusto, el segundo acuerdo con el mismo proveedor para confirmar lo que ya dijo por mensaje. Esas tareas no nacieron de una clienta ni de una venta: nacieron de la costumbre. La costumbre se siente como trabajo, pero no le sirve a na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ercera canasta es la más difícil de vac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ciar la tercera canasta casi nunca produce una queja. Y casi siempre produce una sensación rara de vacío: te queda tiempo, y el tiempo hay que llenarlo con algo. Por eso conviene vaciarla al principio, cuando todavía estás en la etapa de escribir y no cuando ya hay un equipo al que acomod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ercera canasta es la más difícil de vac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egar no devuelve el tiempo completo: primero se paga el costo de enseñar y de revis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ras-de-la-seman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1: de la libreta del día a las tres canastas · Paso 1 de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Anotar sin calific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Marisol anota sin calificar. El miércoles escribe nueve renglones: contestar dos llamadas, ver una pieza que llegó del proveedor, hacer el diagnóstico de una lavadora, recoger un refrigerador en la casa de la clienta, entregarlo, cobrar, escribir la nota de garantía y cerrar el local. Nueve renglones y todos con su ho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1: de la libreta del día a las tres canastas · Paso 2 de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Repartir en tres canast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nueve renglones, tres van a la primera canasta: hacer el diagnóstico, decidir qué pieza se compra y decidir con qué garantía se entrega. Cuatro van a la segunda: contestar las llamadas, recoger el refrigerador, entregarlo y cobrar. Dos van a la tercera: volver a llamar a una clienta que ya dijo que lo pensaba y acomodar la herramienta por gus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1: de la libreta del día a las tres canasta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Vaciar la tercera canas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borra los dos renglones. Ninguno era un servicio: uno era una insistencia y el otro era un desorden que ella misma había hecho y que nadie le había pedido arreglar. Los dos salían de la lista del día y ninguno salía del tall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1: de la libreta del día a las tres canasta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Medir el tiempo de cada tare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iempo al lado de cada renglón. Las cuatro tareas de la segunda canasta suman casi tres horas de la tarde, y las dos de la tercera sumaban cuarenta minutos. Medir convierte una impresión en un dato: la sensación de que el día se va volando se explica en tres rengl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1: de la libreta del día a las tres canasta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egir una sola tarea para solt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no cinco: recoger el refrigerador y entregarlo. Es la que más se repite, la que menos depende del criterio y la que más molesta cuando se hace mal. La anota con fecha: el martes que viene, quien le cubre las tardes lo hace solo, con la hoja de datos que se escribe en el ejemplo sigui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2: la primera tarea que Marisol suelta de verdad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tarea, escri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la tarea suelta queda escrita en una hoja pegada junto al mostrador: nombre de la clienta, dirección, aparato y falla, día y hora de la cita, y los dos datos que se anotan al devolver el aparato. La hoja no tiene adornos: tiene los datos que hacen falta y siempre en el mismo ord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2: la primera tarea que Marisol suelta de verdad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cues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sta dos cosas y conviene ponerlas en la cuenta. La primera es el dinero de la ayuda, que en el caso ficticio del ejercicio son $3,600 al mes por cuatro horas diarias. La segunda son las horas del dueño: enseñar la tarea, contestar las primeras dudas y revis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2: la primera tarea que Marisol suelta de verdad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gan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ascada de esta lección, de sesenta horas a la semana, veinte pasan a otra persona y ocho se van en enseñar y revisar. Quedan treinta y dos horas del dueño. El número dice dos cosas: la libertad es real, pero llega despacio y no al precio de las veinte horas que se fuer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lista de un miércoles en el taller · Ejemplo resuelto 2: la primera tarea que Marisol suelta de verdad · Paso 4 de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echa y la primera rev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rea no se suelta un día y se abandona: se suelta con fecha y con un momento de revisión. En el caso ficticio, la primera semana Marisol acompaña las entregas de la tarde; la segunda ya no acompaña, pero revisa al final del día. Sin fecha y sin revisión, soltar una tarea es sólo quitarse un problema de encima por un ra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tu lista de una semana, escrita sin calificar. La segunda: tres columnas, sólo tú, otro y no hay que hacerlo. La tercera: una sola tarea para soltar, con fecha y con revisión. Y el producto: una hoja con la lista de la semana, las tres columnas y una sola línea que dice qué tarea se suelta y cuándo. Esa hoja es la primera parte de la reducción de dependencia del dueño, y no requiere ni un contrato ni una nóm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tiende cuarenta servicios al mes y trabaja sola. Al hacer su lista de la semana ve que la mitad de sus renglones son recoger, llevar y devolver el aparato. ¿Qué le dice esa lis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taller está mal organizado y tiene que cambiar de gir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 un bloque de tareas que otra persona puede hacer si se las describe por escrit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Marisol debería dejar la mitad del taller para trabajar men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sas tareas hay que hacerlas más rápido, no que las haga alguien má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semana del dueño suma 60 horas. De ésas, 20 horas pasan a otra persona y 8 horas se van en enseñar y revisar el trabajo. ¿Cuántas horas quedan en manos del dueño? Redondea a un número ent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ista de la semana conviene armarla al final del mes, de memoria, porque así no se olvida ninguna tare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area con la canasta del trabajo del dueño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cidir qué reparación se acepta y con qué garantí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regar un aparato ya repar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olver a llamar a la misma clienta por el mismo tem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egir qué pieza se compra y a cuál proveedor]]></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tro lo puede hac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que hacerl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tú lo puedes hace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tú lo puedes hac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as tareas del caso ficticio en la canasta que les to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ólo tú lo puedes ha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tro lo puede hace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hay que hacerl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cer el diagnóstico en la casa de la clien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brar el trabajo entreg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mismo tema dos veces en la libre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egir con qué garantía se entrega una repa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evar el aparato reparado a la casa de la cli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rar una herramienta que no se usa en el m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tarea del dueño va a una de tres canastas: sólo tú lo puedes hacer, ___ lo puede hacer y no hay que hacerlo. En el caso ficticio de esta lección, la llamada de las ocho de la noche va en la segunda canasta y la nota de garantía va en la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quiere soltar una tarea. Ordena los pasos,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todo lo que hizo en el día, sin calific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n una hoja lo que la otra persona necesita saber]]></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artir cada tarea en las tres canast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orrar primero lo que cae en no hay que hacerl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egir una sola tarea y ponerle fe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el cuaderno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tarea va a la canasta de sólo tú cuando la decisión que implica no se puede transferir sin perder el criterio del negoc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nadie te pidió es siempre lo más importante, así que se conserva siempre en la lista del dueñ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ista de la semana se arma de memoria al final del mes, porque así no se olvida ninguna tare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tercera canasta se vacía antes que las otras dos, porque es la que no le cuesta nada a la clien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oltar una tarea no cuesta nada: sólo hay que avisarle a la otra persona y y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Durante cinco días anota todo lo que haces, sin calificar. Al sexto día parte la lista en tres columnas: sólo tú lo puedes hacer, otro lo puede hacer y no hay que hacerlo. Escoge una sola tarea de la segunda columna y ponle fecha: el día exacto en que otra persona la va a hacer por primera vez. Escribe también qué datos necesita tener por escrito para que eso sea posible. Con la hoja llena, responde en una línea qué renglón de tu lista te sorprendió má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peres al mes. Con la mitad de la semana ya sale una lista útil, y una lista de dos semanas es mejor que una lista perfecta de un mes que nunca escrib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tres canastas y su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tú lo puedes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que exige tu criterio o tu pres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 lo puede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que alguien ejecuta bien con instrucciones escr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que hac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que ni la clienta ni el negocio necesi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hiciste, anotado sin cal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mera tarea que se sue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con fecha y con hoja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tres canastas y su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 un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el trabajo y el criterio, no sólo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tres canastas y sus pregun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rg-r01-oa01"/>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lista se anota sin calific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califikas mientras anotas, se recortan justo las tareas pequeñas y repetidas, que son las que más pes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decide en qué canasta cae una tare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tiene que decidir: si la decisión es tuya, la tarea es tuy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vacía primero la tercera cana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on tareas que nacieron de la costumbre y no le sirven ni a la clienta ni al nego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tarea se suelte de verd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echa, una hoja con los datos y un momento de revi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tiempo del dueño se recupera al deleg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nos de lo que parece: en el caso del ejercicio, de 60 horas quedan 3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oge la tarea de la tercera columna que más te incomoda dejar y escribe qué le vas a decir a quien te la pedía. La respuesta casi siempre es un no corto y amable, y ese no no es el problema: el problema es que nunca lo habías dich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respuesta te da pena, escríbela tal cual la dirías. Verla escrita ayuda a notar que la mayoría de los no son una petición: son una costumbre de la otra perso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salarios de referencia ni estadísticas. Para el contexto fiscal y laboral de México, las fuentes oficiales son el Servicio de Administración Tributaria (SAT) y la Secretaría del Trabajo y Previsión Social; est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tps"/>
              </a:rPr>
              <a:t><![CDATA[Secretaría del Trabajo: relaciones laboral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puestos, jornada y obligaciones antes de tomar decisiones sobre person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 lista del dueño se arma sin calificar, que cada tarea cae en una de tres canastas según quién tenga que decidir, y que soltar una tarea se hace con fecha y con hoja de datos. Lo que falta para que esto sirva en tu taller es un solo documento: tu lista de una semana con tres columnas. Escríbela con los días que acabas de trabajar, no con los que recuerdas. Si al leerla encuentras una tarea de la tercera canasta que nunca habías cuestionado, ya sabes por dónde empez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1"/>
              </a:rPr>
              <a:t><![CDATA[Priorizar el trabajo del dueño: qué haces tú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istar tu trabajo, clasificarlo en tres canastas y elegir la primera tarea que sueltas. Siguiente paso: cómo se le escribe a quien te ayuda para que no haya duda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lasificación de los nueve renglones del día. Casi siempre el fallo está en dejar en la primera canasta una tarea sólo porque te gusta hacerla, o en borrar demasiado rápido lo que no te gus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2026-10-25T05:48:46Z</dcterms:created>
  <dcterms:modified xsi:type="dcterms:W3CDTF">2026-10-25T05:48:46Z</dcterms:modified>
  <dc:title>Priorizar el trabajo del dueño: qué haces tú y qué no</dc:title>
  <dc:description>Presentación editable del OA «Priorizar el trabajo del dueño: qué haces tú y qué no». Enlace: https://negocios.lumbre.lat/object/neg-org-r01-oa01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