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lista antes de cobr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Retrabajo: lo que cuesta y por qué se repit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ando algo no coincide: el flujo de la entreg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datos de una incidencia. Caso ficticio de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l goteo y la segun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trabajo y 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reparó un refrigerador que goteaba por atrás. Cambió el empaque, recargó gas y cobró $3,200 con $900 de material. Entregó el equipo un domingo por la tarde, al final de la semana, y no hizo la lista de entrega: encendió el equipo nada más y se lo llev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l goteo y la segun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pasó dos dí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regresó: el refrigerador seguía goteando. La revisión mostró que la conexión de drenaje quedó floja y que el equipo nunca se probó con agua antes de salir. No fue un descuido de la clienta ni un problema de la pieza: fue un paso del proceso que no estaba en ningun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l goteo y la segun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cuenta del re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gunda visita fueron dos horas de trabajo propio, valuadas en $150 la hora, más $250 de material de una placa y un empaque: $550. La cuenta del caso ficticio es $3,200 cobrados, menos $900 de material, menos $550 de retrabajo, y quedan $1,750 antes de la garantía que la clienta pidió y del tiemp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l goteo y la segun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incidenci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registró la incidencia con los cuatro datos: lo pidió fue reparar la fuga del refrigerador; lo que se hizo fue cambiar el empaque y recargar gas; lo que faltó fue probar el drenaje con agua y revisar la conexión; lo que se cambió fue agregar a la lista de entrega el punto de prueba de drenaje antes de cobrar. La clienta recibió $400 de devolución y garantía de un mes, cifras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l goteo y la segun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ismo mes, el cambio de la lista evitó tres devoluciones que antes habrían pasado. Marisol no aprendió a trabajar mejor: aprendió a escribir una línea que faltaba. Esa es la diferencia entre un error y un cost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pana y la luz que parpade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orden de trabajo con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llevó una campana de extracción: el motor estaba fundido y quería que quedara funcionando. Al final, en voz alta, mencionó que el tablero de la cocina tenía una luz que parpadea. Marisol anotó las dos cosas en la orden de trabajo, en su propio apartado, y le dijo que la luz se cotiz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pana y la luz que parpade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ista al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hizo la lista de cinco puntos delante de la clienta. El motor quedó cambiado y probado; la falla principal estaba resuelta. La luz del tablero seguía igual, y eso estaba anotado desde el día uno como algo que no estaba en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pana y la luz que parpade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bró el trabajo del motor: $2,600 con $800 de material. La luz la cotizó aparte en $450 con $150 de material y media hora de trabajo propio, valuada en $150 la hora. La clienta volvió otra semana y se la hizo. El orden de la lista evitó cobrar de más y mezclar la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pana y la luz que parpade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sta no sirve sólo para retener el cobro: también sirve para pagarlo bien. Sirve para decir esto sí lo hice y esto no estaba en el trabajo. Y dejó una regla para el taller: lo que el cliente menciona de paso, se anota en la orden aunque no se vaya a hace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cobra todavía: corrige la fuga o acuerda una fecha, y avisa a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existe para decidir antes de cobrar. Si un punto no se comprueba, el cobro no sale todavía: se corrige o se acuerda una fecha con la clienta, y en los dos casos queda escrito. Cobrar primero y ver después convierte un error de cinco minutos en un problema de confianza y de dinero, porque el cobro ya hecho convierte el retrabajo en un favor que hay qu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entrega en cinco puntos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65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retrabajos de $550 cada uno son $1,650. La cuenta sirve para ver el tamaño del problema: si el total de un mes se parece a lo que ganas con un trabajo, el costo ya no es un accidente sino una regla del taller que hay que cambia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el costo del retrabajo y la cascada d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cidencia no busca responsables: busca el paso del proceso que faltó y el cambio que se hizo para que no se repita. Si en ella aparece el nombre de alguien, deja de ser una mejora del taller y se vuelve un reproche, y la próxima vez se escribe menos. El objetivo es que el taller aprenda, no que alguien se sienta señ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uatro datos de una incidencia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equipo gotea al probarlo con agua → No se cobra: se corrige o se avisa la fecha ante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lienta pide un extra que no estaba en el trabajo → Se cotiza aparte y se avisa antes de cobrar lo ya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una pieza que se había acordado → Se repone antes de entregar y se anota en l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no puede pagar hoy → Se entrega con la fecha de pago escrita y el trabajo queda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entrega en cinco puntos y la sección 3. Cada problema tiene un momento: antes de cobrar o después de entregar. Lo que no se hace nunca es cobrar de más y ajustar l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lista muestra una pieza que no coincide con la orden → Ante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lienta reporta que el equipo vuelve a fallar → Despué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unto de prueba del drenaje no estaba en la lista → Cambio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aterial viejo no se entregó ni se anotó → Ante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entrega y el flujo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tó · fal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ó es el dato que localiza la causa: es el paso del proceso que no se cumplió, no la persona que lo incumplió. Con ese dato y el cambio de la lista, la incidencia sirve para algo. Un registro que sólo dice quién estuvo mal no cambi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uatro datos de una incidencia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a orden de trabajo y la lista de verificación en voz alta → Revisar que las piezas instaladas sean las acordadas → Probar el equipo delante de la clienta y anotar el resultado → Entregar el material retirado y la garantía escrita → Cobrar y anotar la entreg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se lee primero, porque es la referencia de lo que hay que comprobar. Luego se revisa lo instalado, se prueba el equipo delante de quien lo recibe, se entrega el material viejo y la garantía, y sólo al final se cobra. Si el cobro se adelanta a la prueba, el paso tres ya no tien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entrega en cinco puntos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incidencia debe decir qué se pidió, qué se hizo, qué faltó y qué s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ta invierte el orden: cobrar antes de comprobar convierte un error en un problema de confianza, porque el retrabajo ya no es una corrección sino un favor que hay que pedir. La tercera confunde el objetivo: lo que evita que un error se repita es el paso del proceso que se escribe y se cambia, no el nombre de alguien. La quinta nota es el error de cobro de más: el extra se cotiza aparte. Las notas segund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sobre incidencias y el flujo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entregaste y escribe la lista de cinco puntos con una respuesta para cada uno: comprobado o no comprobado. Después responde en una línea cada una de estas tres preguntas: ¿qué comprobaste de verdad?, ¿qué dejaste pasar?, ¿qué línea nueva vas a agregar a tu lista? Si hoy no tienes lista, escríbela con los cinco puntos de esta lección y ponle fecha. Con la hoja llena, responde en una línea qué paso concreto vas a cambiar antes de tu próxim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as seis palabra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as seis palabra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las seis palabra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pués de que los puntos de la lista de entrega quedaron comprob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la list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orden de trabajo, no de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lleva una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idió el cliente, qué se hizo, qué faltó y qué s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anota a quién fue el culp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objetivo es encontrar el paso del proceso que faltó, no señalar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re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gunda visita o el segundo trabajo para corregir lo que no qued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el material reti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ntrega al cliente o se guarda y se anota en l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si el cliente pide algo que no estaba en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otiza aparte y se le avisa antes de cobrar lo que ya estaba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l último error que te costó dinero o confianza y escríbelo como incidencia con los cuatro datos: qué pidió el cliente, qué hiciste, qué faltó y qué vas a cambiar. Si al escribirlo te sale el nombre de alguien, quítalo y escribe el paso del proceso que faltó. Con esa hoja ya tienes el producto y la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4306" r:id="rId1"/>
    <p:sldLayoutId id="2481914307" r:id="rId2"/>
    <p:sldLayoutId id="2481914308" r:id="rId3"/>
    <p:sldLayoutId id="24819143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4f5351b8b00f72de0cc70abcf7ca010aaeed11bb838cc51.jpg"/>
  <Relationship Id="rId3" Type="http://schemas.openxmlformats.org/officeDocument/2006/relationships/hyperlink" Target="https://negocios.lumbre.lat/object/neg-ope-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hyperlink" Target="https://negocios.lumbre.lat/object/neg-ope-r01-oa04" TargetMode="External"/>
  <Relationship Id="rId4" Type="http://schemas.openxmlformats.org/officeDocument/2006/relationships/hyperlink" Target="https://negocios.lumbre.lat/object/neg-ope-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hyperlink" Target="https://negocios.lumbre.lat/object/neg-ope-r01-oa04" TargetMode="External"/>
  <Relationship Id="rId4" Type="http://schemas.openxmlformats.org/officeDocument/2006/relationships/hyperlink" Target="https://negocios.lumbre.lat/object/neg-ope-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hyperlink" Target="https://negocios.lumbre.lat/object/neg-ope-r01-oa04" TargetMode="External"/>
  <Relationship Id="rId4" Type="http://schemas.openxmlformats.org/officeDocument/2006/relationships/hyperlink" Target="https://negocios.lumbre.lat/object/neg-ope-r01-oa04"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hyperlink" Target="https://negocios.lumbre.lat/object/neg-ope-r01-oa04" TargetMode="External"/>
  <Relationship Id="rId4"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hyperlink" Target="https://www.gob.mx/sat"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4"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if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trabaj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pe-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la entrega contra lo que pidió el cliente antes de cobrar, registrar una incidencia cuando algo sale mal y aprender de ella sin culpar a na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unidad «Operación y calidad». Con el caso ficticio de Marisol y su «Taller Marisol», construye la lista de verificación de la entrega, calcula lo que cuesta un retrabajo, decide qué hacer cuando el trabajo no coincide con lo pedido y registra la incidencia con la herramienta Registro de incidencias. Termina con ocho actividades evaluadas, dos juegos de repaso y un producto para tu talle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rificación · entrega · retrabajo · incidencias · calidad · cobro · garant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terminado no es lo mismo que el trabajo entregado. Entre una cosa y otra hay una revisión, y esa revisión es la que decide si cobras, si corriges o si le devuelves dinero al cliente. Muchos negocios pequeños cobran primero y revisan después, y esa decisión tiene un costo conocido: la segunda visita, las horas repetidas, el material gastado dos veces y un cliente que ya no confía igual. Esta lección te da tres decisiones concretas: qué compruebas antes de cobrar, qué haces cuando algo no coincide con lo pedido y cómo registras el error para que no se repi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termines el próximo trabajo, ¿puedes decir en una frase qué comprobaste antes de cobrar? Si tu respuesta es que entregaste y ya, esta lección todavía no funcion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lista antes de cob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entrega no es un formulario que se rellena por contestar. Es la orden de trabajo puesta en forma de preguntas. Como la orden de trabajo ya dice qué pidió el cliente, qué se acordó y qué no estaba incluido, la lista sale de ahí: no hay que inventarla ni recordar de memoria lo que hace seis meses. Cada punto se comprueba delante de quien recibe el equipo, y mientras un punto esté abierto, el cobro esp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lista antes de cob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inco puntos no se inventan: salen de la orden de trabajo. Si un punto no se puede comprobar, el cobro no sale todaví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sta-de-entreg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lista antes de cob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a la orden de trabajo y lee los puntos que el cliente pidió, en voz alta, junto con quien recibe el equi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las piezas instaladas sean las acordadas, una por una, y compáralas con lo que dice la orde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el equipo en funcionamiento: enciende, deja correr y observa. Si el trabajo es de agua o de gas, la prueba se hace con el equipo conecta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o guarda el material viejo y anótalo en la orden, para que nadie lo busque despué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lista antes de cob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259080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59080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la garantía y la fecha prometida por escrito, en papel y no de palabra.]]></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 sólo después de que los puntos quedaron comprobados, y anota la entrega con fecha.]]></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una línea]]></a:t>
            </a:r>
          </a:p>
        </p:txBody>
      </p:sp>
      <p:sp>
        <p:nvSpPr>
          <p:cNvPr id="14" name=""/>
          <p:cNvSpPr txBox="1"/>
          <p:nvPr/>
        </p:nvSpPr>
        <p:spPr>
          <a:xfrm>
            <a:off x="685800" y="30765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punto de la lista no se puede comprobar, el cobro no sale todavía. Se corrige, o se acuerda una fecha con el cliente, y en los dos casos queda escri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trabajo: lo que cuesta y por qué se rep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trabajo es la segunda visita, el segundo trabajo o la segunda pieza para corregir lo que no quedó bien. Su costo visible son las horas y el material; su costo invisible es que el trabajo bueno se descontó. En el caso ficticio del ejercicio, el taller de Marisol cobra $3,200 por una reparación de refrigerador, gasta $900 en material y, dos días después, tiene que regresar: dos horas propias y $250 de material má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trabajo: lo que cuesta y por qué se rep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trabajo no sólo cuesta horas: también se come el resultado del trabajo que sí hiciste bie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sto-del-retraba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trabajo: lo que cuesta y por qué se rep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no es sólo el de la segunda visita: es el de las dos visitas juntas sobre el mismo trabaj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s con tres retrabajos de $550 cada uno se lleva $1,650 de golpe, y casi siempre es el mismo error repetido en tres de los cuarenta servicios del m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casi nunca es la falta de ganas: es un paso del proceso que no estaba escrito o no se revisó.]]></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lista no se hace sólo para el cliente: se hace para que el taller aprenda de sus propios erro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etrabajo: lo que cuesta y por qué se rep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entación de cobrar y ver despué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brar primero y revisar después parece más eficiente: el dinero entra y el cliente se va contento. En la práctica cambia el problema: ahora el cobro ya está hecho y el retrabajo es un favor que hay que pedir. La lista va antes del cobro, siemp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no coincide: el flujo de la entre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casi nunca sale perfecta. Un día la pieza no llega, el cliente pide un extra, el material viejo no se encuentra o la falla no era la que traía el aparato. Lo que decide el resultado no es el error: es lo que haces después de ver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no coincide: el flujo de la entre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casi siempre falta es el último: sin él, el mismo error se repite el mes que vien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lujo-retraba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no coincide: el flujo de la entre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de documentar es el que más se salta y el que más conviene. Anotar qué pidió el cliente, qué se hizo y qué faltó, en ese momento y con palabras propias, evita dos cosas: la discusión de meses después sobre qué se dijo y la versión que cada uno armó en su cabeza. Y hay un detalle práctico: si al entregar resulta que falta una pieza que sí estaba en el anaquel, el problema no es del cliente, es un problema de inventario, y ahí entra la herramienta Control básico de inventario de la unidad de ope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no coincide: el flujo de la entre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staba en el trabajo, no se cobra de má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liente pide algo que no estaba en lo acordado, se cotiza aparte y se le avisa antes de cobrar lo que sí estaba hecho. El trabajo entregado se cobra completo y el extra se cotiza aparte. Nunca se cobra de más y se ajusta despué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gistrar la incidencia sin culpar 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cidencia es lo que salió mal, escrito de forma que sirva para algo. La herramienta Registro de incidencias está hecha para eso: no es un cuaderno de quejas, es el lugar donde se anota lo que pasó y qué se cambió para que no se repita. Lo que la hace útil es que describe el proceso y no a las person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datos de una incidencia. Caso ficticio de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00200"/>
                <a:gridCol w="3514725"/>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ió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tal como lo pidió el cliente,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 la referencia contra la que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realizado y lo que faltó por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 lo que salió mal de lo que nunca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del proceso que no se cump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í está la causa, no en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nueva de la lista o d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erte el error en una diferenci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gistrar la incidencia sin culpar 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ferencia entre señalar y acus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la incidencia aparece el nombre de quien lo hizo, la lectura cambia: deja de ser una mejora del taller y se vuelve un reproche. Lo que sirve es escribir el paso que faltó. Una buena incidencia dice que faltó probar el drenaje con agua antes de entregar, y no que alguien se equivoc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refrigerador que volvió · Ejemplo resuelto 1: Marisol, el goteo y la segunda visit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rabajo y el cobr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reparó un refrigerador que goteaba por atrás. Cambió el empaque, recargó gas y cobró $3,200 con $900 de material. Entregó el equipo un domingo por la tarde, al final de la semana, y no hizo la lista de entrega: encendió el equipo nada más y se lo llev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refrigerador que volvió · Ejemplo resuelto 1: Marisol, el goteo y la segunda visit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ó dos días despué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regresó: el refrigerador seguía goteando. La revisión mostró que la conexión de drenaje quedó floja y que el equipo nunca se probó con agua antes de salir. No fue un descuido de la clienta ni un problema de la pieza: fue un paso del proceso que no estaba en ninguna lis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refrigerador que volvió · Ejemplo resuelto 1: Marisol, el goteo y la segunda visit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 del retrabaj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visita fueron dos horas de trabajo propio, valuadas en $150 la hora, más $250 de material de una placa y un empaque: $550. La cuenta del caso ficticio es $3,200 cobrados, menos $900 de material, menos $550 de retrabajo, y quedan $1,750 antes de la garantía que la clienta pidió y del tiempo perdi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refrigerador que volvió · Ejemplo resuelto 1: Marisol, el goteo y la segunda visita · Paso 4 de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incidencia escri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registró la incidencia con los cuatro datos: lo pidió fue reparar la fuga del refrigerador; lo que se hizo fue cambiar el empaque y recargar gas; lo que faltó fue probar el drenaje con agua y revisar la conexión; lo que se cambió fue agregar a la lista de entrega el punto de prueba de drenaje antes de cobrar. La clienta recibió $400 de devolución y garantía de un mes, cifras d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refrigerador que volvió · Ejemplo resuelto 1: Marisol, el goteo y la segunda visit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aprend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mes, el cambio de la lista evitó tres devoluciones que antes habrían pasado. Marisol no aprendió a trabajar mejor: aprendió a escribir una línea que faltaba. Esa es la diferencia entre un error y un costo que se rep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la lista que evitó el cobro mal hecho · Ejemplo resuelto 2: la campana y la luz que parpadeab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orden de trabajo con dos cos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levó una campana de extracción: el motor estaba fundido y quería que quedara funcionando. Al final, en voz alta, mencionó que el tablero de la cocina tenía una luz que parpadea. Marisol anotó las dos cosas en la orden de trabajo, en su propio apartado, y le dijo que la luz se cotiza apa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la lista que evitó el cobro mal hecho · Ejemplo resuelto 2: la campana y la luz que parpadeab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ista al entreg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hizo la lista de cinco puntos delante de la clienta. El motor quedó cambiado y probado; la falla principal estaba resuelta. La luz del tablero seguía igual, y eso estaba anotado desde el día uno como algo que no estaba en el trabaj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la lista que evitó el cobro mal hecho · Ejemplo resuelto 2: la campana y la luz que parpadeab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 de cobr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ó el trabajo del motor: $2,600 con $800 de material. La luz la cotizó aparte en $450 con $150 de material y media hora de trabajo propio, valuada en $150 la hora. La clienta volvió otra semana y se la hizo. El orden de la lista evitó cobrar de más y mezclar las cuent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la lista que evitó el cobro mal hecho · Ejemplo resuelto 2: la campana y la luz que parpadeab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no sirve sólo para retener el cobro: también sirve para pagarlo bien. Sirve para decir esto sí lo hice y esto no estaba en el trabajo. Y dejó una regla para el taller: lo que el cliente menciona de paso, se anota en la orden aunque no se vaya a hacer ho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lista de entrega sale de la orden de trabajo y se comprueba antes de cobrar. La segunda: cuando algo no coincide, se corrige o se acuerda una fecha, y siempre queda escrito. La tercera: la incidencia describe el paso del proceso que faltó y el cambio que se hizo, sin buscar culpables. Y el producto: tu lista de cinco puntos, escrita a mano, con fecha y pegada junto a la mesa de trabaj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terminó el trabajo y la clienta espera el pago. La lista de verificación muestra que el equipo gotea al probarlo con agua. ¿Qué hace Marisol?]]></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bra, porque el trabajo ya está terminado y la clienta pidió pagar.]]></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cobra todavía: corrige la fuga o acuerda una fecha, y avisa a la clienta.]]></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 la mitad y anota la otra mitad como prome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 el equipo sin cobrar y espera a que la clienta lo rev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de los cuarenta servicios que Marisol atendió en un mes, 3 tuvieron retrabajo y cada uno costó $550 entre horas propias y material. ¿Cuánto se fue en retrabajos ese m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 una incidencia sirve para dejar constancia de quién fue el responsable del err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oblema de la entrega con la acción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quipo gotea al probarlo con agu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lienta pide un extra que no estaba en el traba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ta una pieza que se había acord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no puede pagar hoy]]></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cotiza aparte y se avisa antes de cobrar lo ya hech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pone antes de entregar y se anota en la orden de trabaj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entrega con la fecha de pago escrita y el trabajo queda anotado]]></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cobra: se corrige o se avisa la fecha antes de entreg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momento en que se atie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cob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entreg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o de proce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ista muestra una pieza que no coincide con la orde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lienta reporta que el equipo vuelve a fall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unto de prueba del drenaje no estaba en la lis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terial viejo no se entregó ni se anotó]]></a:t>
            </a:r>
          </a:p>
        </p:txBody>
      </p:sp>
      <p:sp>
        <p:nvSpPr>
          <p:cNvPr id="8" name=""/>
          <p:cNvSpPr txBox="1"/>
          <p:nvPr/>
        </p:nvSpPr>
        <p:spPr>
          <a:xfrm>
            <a:off x="514350" y="1581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 una incidencia se escribe qué pidió el cliente, qué se hizo, qué ___ y qué se cambió. El objetivo no es señalar a nadie, sino encontrar el paso del proceso que ___ para que el error no se repi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te el trabajo y la clienta viene a recoger el equipo.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que las piezas instaladas sean las acordad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 el equipo delante de la clienta y anotar el resulta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r el material retirado y la garantía escrit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y anotar la entrega con fech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er la orden de trabajo y la lista de verificación en voz al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entreg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erificación se hace después de cobrar, para tener el dinero disponible mientras el cliente revis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incidencia debe decir qué se pidió, qué se hizo, qué faltó y qué se cambió.]]></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quién fue responsable del error evita que se repi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de entrega sale de la orden de trabajo y no de la memor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el cliente pide algo que no estaba en el trabajo, conviene cobrarlo de todos modos y ajustarlo despué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entregaste y escribe la lista de cinco puntos con una respuesta para cada uno: comprobado o no comprobado.]]></a:t>
            </a:r>
          </a:p>
        </p:txBody>
      </p:sp>
      <p:sp>
        <p:nvSpPr>
          <p:cNvPr id="9" name=""/>
          <p:cNvSpPr txBox="1"/>
          <p:nvPr/>
        </p:nvSpPr>
        <p:spPr>
          <a:xfrm>
            <a:off x="514350" y="25812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responde en una línea cada una de estas tres preguntas: ¿qué comprobaste de verdad?, ¿qué dejaste pasar?, ¿qué línea nueva vas a agregar a tu li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oy no tienes lista, escríbela con los cinco puntos de esta lección y ponle fecha. Con la hoja llena, responde en una línea qué paso concreto vas a cambiar antes de tu próxima entrega.]]></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el último trabajo, no por el peor. Casi todos los trabajos salen bien y por eso el error se ve menos. Sirve más una lista a medio hacer que una lista perfecta que nunca se escribe.]]></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seis palabras de la entre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38400"/>
                <a:gridCol w="567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untos que se comprueban antes de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ió mal, con cuatro datos, para que no se rep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gunda visita o el segundo trabajo para corregir lo que no quedó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obación que se hace delante de quien recibe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seis palabras de la entre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438400"/>
                <a:gridCol w="567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entrega con el equipo, n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odificación que evita que el error se rep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seis palabras de la entreg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pe-r01-oa04"/>
              </a:rPr>
              <a:t><![CDATA[Abrir el juego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b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de que los puntos de la lista de entrega quedaron comprobad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la lista de entreg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orden de trabajo, no de la memor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lleva una incid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idió el cliente, qué se hizo, qué faltó y qué se cambió.]]></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anota a quién fue el culpab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objetivo es encontrar el paso del proceso que faltó, no señalar a una perso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retrabaj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gunda visita o el segundo trabajo para corregir lo que no quedó bi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el material retir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ntrega al cliente o se guarda y se anota en la orden de trabaj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si el cliente pide algo que no estaba en el trabaj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otiza aparte y se le avisa antes de cobrar lo que ya estaba hech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l último error que te costó dinero o confianza y escríbelo como incidencia con los cuatro datos: qué pidió el cliente, qué hiciste, qué faltó y qué vas a cambiar. Si al escribirlo te sale el nombre de alguien, quítalo y escribe el paso del proceso que faltó. Con esa hoja ya tienes el producto y la mejor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recuerdas un error concreto, usa el del ejemplo resuelto 1 y reescríbelo con tus propias palabras: entiende cómo funciona antes de aplicarl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Para el contexto fiscal de México, la fuente oficial es el Servicio de Administración Tributaria (SAT) con la ley federal vigente en la fecha de publicación; esta orientación general no sustituye la asesoría de un contador o un abogado. Para lo que se refiera a precios de refacciones y proveedores, revisa los catálogos vigentes y las herramientas de comparación de precios de PROFEC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precios antes de cotizar refacciones o piezas de garantí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la entrega se verifica contra la orden de trabajo antes de cobrar, qué hacer cuando el trabajo no coincide con lo pedido, y cómo registrar una incidencia sin buscar culpables. Lo que falta es una sola hoja: tu lista de entrega, escrita y con fecha. Pégala junto a la mesa de trabajo y úsala en la próxima entrega. La lista decide por ti y tú decides por el clien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verificar la entrega antes de cobrar, registrar una incidencia y convertir el error en un cambio de proceso. Siguiente paso: aplica tu lista de entrega en el próximo trabajo y registra la primera incidencia con los cuatro da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4"/>
              </a:rPr>
              <a:t><![CDATA[Verificar la entrega y evitar retrabajos: la lista antes de cob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l retrabajo. Casi siempre el fallo está en cobrar antes de comprobar, o en anotar el nombre de alguien en lugar del paso del proceso que faltó.]]></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2026-10-25T03:13:53Z</dcterms:created>
  <dcterms:modified xsi:type="dcterms:W3CDTF">2026-10-25T03:13:53Z</dcterms:modified>
  <dc:title>Verificar la entrega y evitar retrabajos: la lista antes de cobrar</dc:title>
  <dc:description>Presentación editable del OA «Verificar la entrega y evitar retrabajos: la lista antes de cobrar». Enlace: https://negocios.lumbre.lat/object/neg-ope-r01-oa04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