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Dos cosas que se compran y se confunden»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Dos cosas que se compran y se confunden»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ope-r01-oa0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ope-r01-oa0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inventario se mira con tres número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Cuánto comprar: el mínimo, el consumo y la reserva» (2 de 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Cuánto comprar: el mínimo, el consumo y la reserva» (3 de 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Cuánto comprar: el mínimo, el consumo y la reserva» (4 de 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ope-r01-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El inventario detenido: tres meses sin moverse»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y el kit de gas que hacía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trabajo pide una pieza ex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clienta deja un refrigerador en el taller porque gotea por atrás. La orden de trabajo lleva la marca y el modelo del aparato, no el nombre del producto del refaccionista: dos marcas se venden con el mismo nombre y no son la misma pieza. Marisol anota la referencia exacta antes de llamar a comprar, porque una pieza parecida no entra en esa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y el kit de gas que hacía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cuenta antes d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Marisol consume 5 kits de gas refrigerante al mes, cada uno cuesta $240 y ella decide tener dos meses de reserva. La cuenta da 5 por 2, o sea 10 kits en el anaquel. Como ya hay 3, tiene que comprar 7, que son $1,68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y el kit de gas que hacía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ompra se anota con su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a los 7 kits y separa uno con la orden de la clienta. Los otros 6 son reposición del anaquel y quedan anotados con el mes y el motivo. Nada entra al anaquel sin un trabajo o una reposición anotada: esa es la diferencia entre tener un anaquel y tener un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Marisol y el kit de gas que hacía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aprendió al mes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cierre del mes revisó el consumo: eran 4 kits, no 5. El mínimo estaba bien puesto, pero el promedio estaba inflado. Corrigió el promedio a 4 y el pedido del mes siguiente bajó una pieza. Lo que se lleva de aquí no es una compra mejor: es una medida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s piezas que nadie mir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inventario que nadie revis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mes de revisión, Marisol hizo el conteo completo del anaquel. Encontró 6 parrillas de estufa de un modelo que dejó de llegar a la zona hace dos años y 9 empaques de una lavadora de carga superior que casi ya no se repara. Los dos grupos llevan más de seis meses sin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s piezas que nadie mir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cuenta del dinero qui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esas 6 parrillas valen $450 cada una, o sea $2,700, y los 9 empaques valen $100 cada uno, o sea $900. Juntas son $3,600 de inventario detenido, la cifra del último peldaño de la cas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s piezas que nadie mir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salida escrita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no esperó a que faltara dinero. Escribió la salida de cada grupo ese mismo día: las 6 parrillas se las ofrece a un colega que repara cocinas, a precio de salida, y los 9 empaques se los ofrece en lote a un taller de lavado de ropa. La decisión quedó por escrito con fecha, no en la cab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s piezas que nadie mir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gla qu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pieza quieta recibe fecha y salida. Si en esa fecha no se movió, se repite la decisión con un precio más bajo. Y el dato más útil fue otro: las parrillas y los empaques ocupaban la mitad del cajón, y al sacarlos quedó espacio para las piezas que sí rotan. Eso no aparece en la cuenta del inventario, pero sí en el día a día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empaque del mismo modelo que está en el anaquel para el próximo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terial de trabajo es el que está en uso en un trabajo abierto; el inventario es el que queda guardado para trabajos futuros. La misma pieza cambia de categoría según dónde esté: en el anaquel es inventario y en la mesa es material de trabajo. Por eso la pregunta que decide una compra no es qué te falta, sino para qué trabajo va la pieza. Caso y cifras del ejercici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que separa material de trabajo e inventario, y el paso 3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400 $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os meses de reserva son 5 kits por 2 meses, o sea 10 kits guardados. Con el precio de $240 de cada kit, ese lote vale $2,400. Si tu resultado se acerca a $1,200, estás contando un solo mes de reserva; si se acerca a $4,800, estás contando cuatr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2 del ejemplo resuelto 1 y la cascada del dinero en el anaqu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res meses sin movimiento es la señal de que algo hay que decidir, no de que la pieza ya se perdió. Todavía puede salir en un trabajo parecido, venderse a un colega o devolverse al proveedor. Lo que sí es cierto es que dejarla quieta un mes más la convierte en dinero parado. La decisión se escribe con fecha; el abandono no es una decisión de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4 sobre inventario detenido y la cascada de la figura del dinero en el anaqu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na pieza lleva ocho meses sin salir → Fijar fecha y salida escrita, y repetirla si no se mov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bró material de un trabajo → Regresarlo al anaquel y anotarlo como re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alta una pieza para un trabajo de mañana → Comprar con la orden de trabajo delante y separarla con es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ay dos proveedores con el mismo material → Comparar precio, plazo y garantía antes 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que separa material de trabajo e inventario, y las secciones 3 y 4. Cada compra tiene un trabajo detrás y cada pieza quieta tiene una salida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empaque que está en la mesa, en medio de la reparación de ahora → Material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kit de gas que queda en el anaquel para el próximo trabajo → Inventario en ro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parrilla de un modelo que ya no llega y lleva ocho meses quieta → Inventario de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material que sobró del trabajo de ayer y se anota como reposición → Inventario en ro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que separa material de trabajo e inventario, y la sección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tigüedad · de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ntigüedad son los meses que lleva quieta la pieza más vieja de cada tipo, y es el número que nadie cuenta. Sin ese dato, el inventario detenido se acumula a ciegas y el anaquel se ve igual de lleno el primer día y el últ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tres números y la sección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otar en la orden de trabajo la referencia exacta de la pieza que hace falta → Contar en el anaquel si esa pieza está, y cuántos kits hay en total → Comprar lo que falta usando el consumo real, el mínimo y la reserva → Separar la pieza comprada con la orden de trabajo y anotar el consumo al terminar → Al cierre del mes, comparar lo comprado con lo consumido y corregir el pro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anota la referencia exacta, porque una pieza parecida no sirve. Después se cuenta lo que hay, para no comprar lo que ya está guardado. Luego se compra con números y no de memoria. La pieza se separa con su orden, y el consumo se anota el mismo día. El ajuste del promedio es el paso que hace que el mes que viene salga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la figura del flujo de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una pieza no sale del anaquel en tres meses, conviene comprar más del mismo modelo para tener respa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empeora el problema: si el modelo no rota, comprar más del mismo modelo convierte una pieza detenida en varias. La quinta nota confunde mover con resolver: cambiar de cajón no cambia la antigüedad de la pieza ni libera el dinero. Las notas primera, tercera y cuar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3 y 4, y la cascada del dinero en el anaqu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pe-r01-oa0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Haz el conteo de tu anaquel y escribe tres números por cada tipo de pieza que tengas: cuántos hay, cuántos salieron en los últimos tres meses y cuántos meses lleva quieta la más vieja de ese tipo. Con esos tres números decide una sola cosa: qué pieza va a tener fecha de salida esta semana. Si no llevas la cuenta, hazla con el caso de Marisol y anota que son cifras de práctica. Con la hoja llena, responde en una línea qué pieza tuya lleva más tiempo qu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7. Lo que te llevas · Memoria: las seis palabras del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7. Lo que te llevas · Memoria: las seis palabras del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7. Lo que te llevas · Memoria: las seis palabras del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material de trabajo e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material de trabajo se va con el trabajo que haces hoy; el inventario se queda en el anaquel para el trabajo que v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números se escriben del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xistencia, consumo y antigüedad. El tercero es el que nadie cuenta y es el que revela lo que se d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3]]></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decide cuánto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el consumo real de los últimos meses, el mínimo del anaquel y la reserva en meses: consumo por la reserva, menos lo que ya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inventario de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aterial con tres meses o más sin salir, sin trabajo que lo pida y sin fecha de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anota el consumo en 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al cierre del mes la memoria mezcla lo que se usó con lo que se compró, y el promedio sale inf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salida de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acuerdo escrito con fecha: usarlo en un trabajo, venderlo, devolverlo al proveedor o darlo d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scribe la regla de compra de tu taller en una frase que un proveedor pueda entender, con el número de piezas y el motivo. Si esa frase te obliga a inventar un número que no tienes, esa es la primera medición que tienes qu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pe-r01-oa03]]></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081" r:id="rId1"/>
    <p:sldLayoutId id="2481917082" r:id="rId2"/>
    <p:sldLayoutId id="2481917083" r:id="rId3"/>
    <p:sldLayoutId id="248191708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669aa5f779fcea6a0c160d02dfe9a36621960b5ebc85b981.jpg"/>
  <Relationship Id="rId3" Type="http://schemas.openxmlformats.org/officeDocument/2006/relationships/hyperlink" Target="https://negocios.lumbre.lat/object/neg-ope-r01-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hyperlink" Target="https://negocios.lumbre.lat/object/neg-ope-r01-oa03" TargetMode="External"/>
  <Relationship Id="rId4" Type="http://schemas.openxmlformats.org/officeDocument/2006/relationships/hyperlink" Target="https://negocios.lumbre.lat/object/neg-ope-r01-oa03"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hyperlink" Target="https://negocios.lumbre.lat/object/neg-ope-r01-oa03" TargetMode="External"/>
  <Relationship Id="rId4" Type="http://schemas.openxmlformats.org/officeDocument/2006/relationships/hyperlink" Target="https://negocios.lumbre.lat/object/neg-ope-r01-oa03"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hyperlink" Target="https://negocios.lumbre.lat/object/neg-ope-r01-oa03" TargetMode="External"/>
  <Relationship Id="rId4" Type="http://schemas.openxmlformats.org/officeDocument/2006/relationships/hyperlink" Target="https://negocios.lumbre.lat/object/neg-ope-r01-oa03"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hyperlink" Target="https://negocios.lumbre.lat/object/neg-ope-r01-oa03" TargetMode="External"/>
  <Relationship Id="rId4"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hyperlink" Target="https://www.gob.mx/sat"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hyperlink" Target="https://www.gob.mx/profeco" TargetMode="External"/>
  <Relationship Id="rId4"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pe-r01-oa03"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riter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ventar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tien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ope-r01-oa03"/>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r el material que se va con un trabajo del inventario que queda en el anaquel, decidir qué comprar y cuánto comprar, detectar qué no rota y darle una salida escrita a lo que lleva meses par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 la unidad «Operación y calidad». Con el caso ficticio de Marisol y su «Taller Marisol», separa el material de trabajo del inventario del taller, mide existencia, consumo y antigüedad, decide cuánto comprar con números, detecta el inventario detenido y le da salida. Termina con ocho actividades evaluadas, dos juegos de repaso y un producto para tu taller.]]></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mpras · inventario · inventario detenido · rotación de anaquel · refacciones · consumo mensual · proveedores · cal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negocio de servicios compra dos cosas muy distintas y las maneja igual: lo que consume el trabajo que tienes abierto y lo que se queda guardado para el trabajo que viene. El primer tipo se acaba; el segundo se acumula. Cuando los dos se suman en una sola lista de compras aparecen dos problemas al mismo tiempo: comprar de más lo que ya tenías en el anaquel y, mientras tanto, dejar el dinero enterrado en material que lleva meses sin moverse. Esta lección te da tres decisiones concretas: dónde trazas la línea entre compra de trabajo e inventario, con qué regla decides cuánto comprar y qué haces con lo que ya no ro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mañana abres el cajón de refacciones y una pieza está ahí desde hace seis meses, ¿puedes decir en una frase qué vas a hacer con ella? Si tu respuesta es guardarla otra vez, esta lección todavía no funcionó.]]></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os cosas que se compran y se confunde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ínea que separa las dos es fácil de dibujar y fácil de perder. Se pierde cuando el anaquel se revive con una compra de última hora para un trabajo que sale mañana: la pieza entra al anaquel, se confunde con las que guardas, y dos meses después nadie sabe si era material de un trabajo o reserva del taller. Por eso la primera decisión no es de precio: es de ubicación.]]></a:t>
            </a:r>
          </a:p>
        </p:txBody>
      </p:sp>
      <p:sp>
        <p:nvSpPr>
          <p:cNvPr id="8"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terial de trabajo: la pieza que se va con el trabajo que estás haciendo hoy. Se anota en la orden de trabajo y se consume en ese trabaj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os cosas que se compran y se confunde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ventario del taller: la pieza que se queda en el anaquel para el próximo trabajo. Se cuenta, se vigila y, si no se mueve, se le busca salida.]]></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pieza cambia de categoría según dónde esté. Una resistencia que está en el cajón es inventario; la misma resistencia en la mesa, en medio de una reparación, es material de trabaj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os cosas que se compran y se confunde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caro no es tener de más: es comprar de más mientras el inventario viejo sigue ahí. Son dos decisiones que se toman en lugares distintos y con la misma billete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os cosas que se compran y se confund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no puedes responder en qué columna cae una pieza, todavía no sabes si la estás comprando bien.]]></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rabajo-e-inventari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Dos cosas que se compran y se confund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 una líne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comprar, escribe a qué trabajo va la pieza. Si no puedes señalar el trabajo o el tipo de trabajo para el que sirve, no la compres: es inventario que se va a deten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inventario se mira con tres númer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r el anaquel no sirve de nada si sólo cuentas piezas. Un anaquel con veinte piezas puede estar bien surtido o puede estar muerto: lo que dice la verdad es cuántas de esas piezas salieron el mes pasado. El inventario del taller se mira con tres números, y los tres caben en una hoja sin programa de cómpu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inventario se mira con tres númer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números del inventario del taller. Caso ficticio del ejercici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524000"/>
                <a:gridCol w="3524250"/>
                <a:gridCol w="3067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úme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obtien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s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zas que hay ahora mismo, contadas por t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r si alcanzas para el trabajo que v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zas que salieron en los últimos meses, por t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r cuánto se usa de verdad y no de mem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gü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ses que lleva quieta la pieza más vieja de cada t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ctar lo que se está detenie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inventario se mira con tres númer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mpra no se decide en la ferretería: se decide con la orden de trabajo delant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ompra-al-anaquel.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inventario se mira con tres númer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úmero que casi nadie tiene es el tercero. Nadie cuenta la antigüedad, y por eso el inventario detenido se acumula sin que nadie lo note: el cajón se ve igual de lleno el primer día y el último. La herramienta Control básico de inventario sirve justo para llevar los tres números en una sola hoja y señalar lo que lleva mucho tiempo sin moverse. Aquí no vas a ver su mecánica: sólo la decisión que se toma con lo que ella te muest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inventario se mira con tres númer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se anota el consum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ota cada salida en el momento en que la haces, con el trabajo al que pertenece. Si lo anotas al cierre del mes, la memoria mezcla lo que se usó con lo que se compró, y el consumo real sale infla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uánto comprar: el mínimo, el consumo y la reserv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más simple que funciona en un negocio pequeño tiene dos partes: un mínimo que garantiza que llegas al próximo trabajo y una reserva que te da margen. El error típico es calcular sobre lo que te gustaría gastar, no sobre lo que consumes. En el taller de Marisol, que atiende cuarenta servicios al mes, cada error de compra se multiplica enseguida.]]></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de el consumo real de los últimos tres meses: cuántas piezas de cada tipo salen en un mes norm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uánto comprar: el mínimo, el consumo y la reserv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e el mínimo: cuántas piezas necesitas para no parar un trabajo de un solo día si la compra tarda tres días en llegar.]]></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e la reserva: cuántos meses de consumo quieres guardados en el anaquel. Dos meses es un punto de partida razonable para quien trabaja sol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 lo que hay que pedir: consumo del mes por la reserva, menos lo que ya exis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uánto comprar: el mínimo, el consumo y la reserv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igna la compra: toda pieza comprada para un trabajo concreto se anota en esa orden y no entra al anaquel como si fuera surtid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al cierre de cada mes: compara lo comprado con lo consumido. Si compraste mucho más de lo que consumiste, tu mínimo está mal pues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uánto comprar: el mínimo, el consumo y la reserv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rror caro: comprar porque el anaquel se ve vací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naquel vacío es una señal, no una orden. Antes de comprar, revisa si lo que falta es algo que realmente sale o algo que llevas años anotando en la lista de pendientes. Comprar para llenar el anaquel es la forma más común de convertir efectivo en inventario deteni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l inventario detenido: tres meses sin mover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ventario detenido es el material que lleva tres meses o más sin salir, sin un trabajo que lo pida y sin una fecha en la que se vaya a usar. No es un error de compra: es dinero que sigue en el anaquel sin trabajar. En el caso ficticio del ejercicio, el taller de Marisol tiene $18,400 en el anaquel, y de esa cantidad $3,600 llevan más de seis meses sin mover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l inventario detenido: tres meses sin mover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resta deja un resto con nombre. Lo que queda al final es el dinero que hay que liberar.]]></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inero-en-el-anaquel.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l inventario detenido: tres meses sin movers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 pasa a todo el mundo: se compra material para un modelo que aparece una vez al año y después ese modelo deja de lleg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íntoma es de caja: ese dinero no aparece en ninguna venta, pero falta cuando toca pagar al proveedor.]]></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salidas posibles, en este orden: usarlo en un trabajo aunque no sea la pieza ideal, ponerlo a la venta con un precio de salida, devolverlo al proveedor o darlo de paso en un servici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funciona es guardarlo otro mes con la intención de verlo después. Cada mes quieto es un mes de dinero para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l inventario detenido: tres meses sin movers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descr=""/>
          <p:cNvSpPr/>
          <p:nvPr/>
        </p:nvSpPr>
        <p:spPr>
          <a:xfrm>
            <a:off x="514350" y="2200275"/>
            <a:ext cx="8115300" cy="18097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2200275"/>
            <a:ext cx="38100" cy="18097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salida se anota. Si vendes una pieza que llevaba seis meses quieta, ese dato te sirve para el siguiente inventario: ya sabes que ese modelo no se mueve.]]></a:t>
            </a:r>
          </a:p>
        </p:txBody>
      </p:sp>
      <p:sp>
        <p:nvSpPr>
          <p:cNvPr id="11" name=""/>
          <p:cNvSpPr txBox="1"/>
          <p:nvPr/>
        </p:nvSpPr>
        <p:spPr>
          <a:xfrm>
            <a:off x="685800" y="22764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alida se decide antes de que sea urgencia]]></a:t>
            </a:r>
          </a:p>
        </p:txBody>
      </p:sp>
      <p:sp>
        <p:nvSpPr>
          <p:cNvPr id="12" name=""/>
          <p:cNvSpPr txBox="1"/>
          <p:nvPr/>
        </p:nvSpPr>
        <p:spPr>
          <a:xfrm>
            <a:off x="685800" y="26765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cribe la decisión el mismo día que detectas la pieza quieta, con fecha. Si la decisión se deja para el día en que falta dinero, ya no es una decisión de inventario: es una venta de emergencia, y sale ca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 resuelto 1: la pieza que hace falta y la cuenta antes de comprar · Ejemplo resuelto 1: Marisol y el kit de gas que hacía falta · Paso 1 de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trabajo pide una pieza exact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lienta deja un refrigerador en el taller porque gotea por atrás. La orden de trabajo lleva la marca y el modelo del aparato, no el nombre del producto del refaccionista: dos marcas se venden con el mismo nombre y no son la misma pieza. Marisol anota la referencia exacta antes de llamar a comprar, porque una pieza parecida no entra en esa ord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 resuelto 1: la pieza que hace falta y la cuenta antes de comprar · Ejemplo resuelto 1: Marisol y el kit de gas que hacía falta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cuenta antes de comprar]]></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Marisol consume 5 kits de gas refrigerante al mes, cada uno cuesta $240 y ella decide tener dos meses de reserva. La cuenta da 5 por 2, o sea 10 kits en el anaquel. Como ya hay 3, tiene que comprar 7, que son $1,68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 resuelto 1: la pieza que hace falta y la cuenta antes de comprar · Ejemplo resuelto 1: Marisol y el kit de gas que hacía falta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ompra se anota con su trabaj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 los 7 kits y separa uno con la orden de la clienta. Los otros 6 son reposición del anaquel y quedan anotados con el mes y el motivo. Nada entra al anaquel sin un trabajo o una reposición anotada: esa es la diferencia entre tener un anaquel y tener un inventari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 resuelto 1: la pieza que hace falta y la cuenta antes de comprar · Ejemplo resuelto 1: Marisol y el kit de gas que hacía falta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aprendió al mes siguient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ierre del mes revisó el consumo: eran 4 kits, no 5. El mínimo estaba bien puesto, pero el promedio estaba inflado. Corrigió el promedio a 4 y el pedido del mes siguiente bajó una pieza. Lo que se lleva de aquí no es una compra mejor: es una medida mejo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 resuelto 2: el cajón que lleva ocho meses quieto · Ejemplo resuelto 2: las piezas que nadie mirab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inventario que nadie revisab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es de revisión, Marisol hizo el conteo completo del anaquel. Encontró 6 parrillas de estufa de un modelo que dejó de llegar a la zona hace dos años y 9 empaques de una lavadora de carga superior que casi ya no se repara. Los dos grupos llevan más de seis meses sin sali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 resuelto 2: el cajón que lleva ocho meses quieto · Ejemplo resuelto 2: las piezas que nadie mirab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cuenta del dinero quiet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esas 6 parrillas valen $450 cada una, o sea $2,700, y los 9 empaques valen $100 cada uno, o sea $900. Juntas son $3,600 de inventario detenido, la cifra del último peldaño de la cascad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 resuelto 2: el cajón que lleva ocho meses quieto · Ejemplo resuelto 2: las piezas que nadie mirab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salida escrita el mismo dí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no esperó a que faltara dinero. Escribió la salida de cada grupo ese mismo día: las 6 parrillas se las ofrece a un colega que repara cocinas, a precio de salida, y los 9 empaques se los ofrece en lote a un taller de lavado de ropa. La decisión quedó por escrito con fecha, no en la cabez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 resuelto 2: el cajón que lleva ocho meses quieto · Ejemplo resuelto 2: las piezas que nadie mirab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gla que qued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pieza quieta recibe fecha y salida. Si en esa fecha no se movió, se repite la decisión con un precio más bajo. Y el dato más útil fue otro: las parrillas y los empaques ocupaban la mitad del cajón, y al sacarlos quedó espacio para las piezas que sí rotan. Eso no aparece en la cuenta del inventario, pero sí en el día a día del tall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Ejemplo resuelto 2: el cajón que lleva ocho meses quie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talle más: cuando una pieza sale defectuosa del proveedor y hay que devolverla o repetir el trabajo, eso no es un tema de compras: es una incidencia. Se registra en la herramienta Registro de incidencias, con los mismos cuatro datos que usa el taller para sus errores interno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trazar la línea entre el material que se va con un trabajo y el inventario que se queda en el anaquel. La segunda: calcular la compra con consumo real, mínimo escrito y reserva en meses. La tercera: detectar lo que lleva meses quieto y darle una salida con fecha. Y el producto: una hoja con el conteo de tu anaquel y los tres números, existencia, consumo y antigüedad, uno por tipo de piez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piezas es inventario del taller y no material de trabaj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empaque que está en la mesa, en medio de la reparación que estás haciendo ahora.]]></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empaque del mismo modelo que está en el anaquel para el próximo trabajo.]]></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kit de gas que ya instalaste en el refrigerador de la clienta.]]></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pieza que ya cobraste en el presupuesto de la orden anterio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Marisol consume 5 kits de gas refrigerante al mes, cada uno cuesta $240 y mantiene dos meses de reserva en el anaquel. ¿Cuánto dinero queda inmovilizado en ese solo lote del anaquel?]]></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pieza lleva tres meses sin salir del anaquel, ya se puede dar por perdida y lo correcto es dejar de buscarl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roblema del anaquel con la salid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a pieza lleva ocho meses sin salir]]></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obró material de un trabaj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alta una pieza para un trabajo de mañan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ay dos proveedores con el mismo material]]></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gresarlo al anaquel y anotarlo como reposi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rar con la orden de trabajo delante y separarla con ese trabajo]]></a:t>
            </a:r>
          </a:p>
        </p:txBody>
      </p:sp>
      <p:sp>
        <p:nvSpPr>
          <p:cNvPr id="8" name=""/>
          <p:cNvSpPr txBox="1"/>
          <p:nvPr/>
        </p:nvSpPr>
        <p:spPr>
          <a:xfrm>
            <a:off x="628650" y="1885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arar precio, plazo y garantía antes de decidir]]></a:t>
            </a:r>
          </a:p>
        </p:txBody>
      </p:sp>
      <p:sp>
        <p:nvSpPr>
          <p:cNvPr id="9" name=""/>
          <p:cNvSpPr txBox="1"/>
          <p:nvPr/>
        </p:nvSpPr>
        <p:spPr>
          <a:xfrm>
            <a:off x="628650" y="2238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ijar fecha y salida escrita, y repetirla si no se movió]]></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ieza según la salid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aterial de trabaj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ventario en rota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ventario detenido]]></a:t>
            </a:r>
          </a:p>
        </p:txBody>
      </p:sp>
      <p:sp>
        <p:nvSpPr>
          <p:cNvPr id="13" name=""/>
          <p:cNvSpPr txBox="1"/>
          <p:nvPr/>
        </p:nvSpPr>
        <p:spPr>
          <a:xfrm>
            <a:off x="514350" y="33242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empaque que está en la mesa, en medio de la reparación de ahora]]></a:t>
            </a:r>
          </a:p>
        </p:txBody>
      </p:sp>
      <p:sp>
        <p:nvSpPr>
          <p:cNvPr id="14" name=""/>
          <p:cNvSpPr txBox="1"/>
          <p:nvPr/>
        </p:nvSpPr>
        <p:spPr>
          <a:xfrm>
            <a:off x="514350" y="4000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kit de gas que queda en el anaquel para el próximo trabaj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parrilla de un modelo que ya no llega y lleva ocho meses quieta]]></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material que sobró del trabajo de ayer y se anota como reposición]]></a:t>
            </a:r>
          </a:p>
        </p:txBody>
      </p:sp>
      <p:sp>
        <p:nvSpPr>
          <p:cNvPr id="9" name=""/>
          <p:cNvSpPr txBox="1"/>
          <p:nvPr/>
        </p:nvSpPr>
        <p:spPr>
          <a:xfrm>
            <a:off x="514350" y="2257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inventario del taller se mira con tres números: existencia, consumo y ___. Cuando una pieza lleva tres meses sin salir, se dice que el inventario está ___.]]></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deja el refrigerador en el taller y hace falta una pieza. Ordena los pasos, del primero al últim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tar en el anaquel si esa pieza está, y cuántos kits hay en total]]></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rar lo que falta usando el consumo real, el mínimo y la reserva]]></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parar la pieza comprada con la orden de trabajo y anotar el consumo al termin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 cierre del mes, comparar lo comprado con lo consumido y corregir el promedi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ar en la orden de trabajo la referencia exacta de la pieza que hace falt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sobre el anaquel del talle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material que se está usando en un trabajo abierto es material de trabajo, no inventari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una pieza no sale del anaquel en tres meses, conviene comprar más del mismo modelo para tener respald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r cada salida en el momento en que ocurre evita que el consumo real se mezcle con lo compra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inventario detenido no aparece en las ventas, por eso conviene revisarlo cada me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forma más rápida de resolver el inventario detenido es guardar la pieza en otro caj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Haz el conteo de tu anaquel y escribe tres números por cada tipo de pieza que tengas: cuántos hay, cuántos salieron en los últimos tres meses y cuántos meses lleva quieta la más vieja de ese tipo. Con esos tres números decide una sola cosa: qué pieza va a tener fecha de salida esta semana. Si no llevas la cuenta, hazla con el caso de Marisol y anota que son cifras de práctica. Con la hoja llena, responde en una línea qué pieza tuya lleva más tiempo quiet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mpieza por lo que se ve: el cajón o la repisa donde guardas lo que usas de vez en cuando. No hace falta que todo esté perfecto. Sirve más una cuenta de hace dos semanas que una cuenta que nunca haces.]]></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Memoria: las seis palabras del inventar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657475"/>
                <a:gridCol w="5457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de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eza que se va con el trabajo que haces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entario del tall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queda en el anaquel para el próximo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s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piezas hay ahora de cada t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piezas salieron en los últimos me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gü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ses que lleva quieta la pieza más vieja de cada t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Memoria: las seis palabras del inventar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657475"/>
                <a:gridCol w="5457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entario deten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sin salida por más de tres meses, con decisión esc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Memoria: las seis palabras del inventari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ope-r01-oa03"/>
              </a:rPr>
              <a:t><![CDATA[Abrir el juego en el O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material de trabajo e inventari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aterial de trabajo se va con el trabajo que haces hoy; el inventario se queda en el anaquel para el trabajo que vien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números se escriben del inventari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xistencia, consumo y antigüedad. El tercero es el que nadie cuenta y es el que revela lo que se detien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decide cuánto compra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l consumo real de los últimos meses, el mínimo del anaquel y la reserva en meses: consumo por la reserva, menos lo que ya hay.]]></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inventario detenid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aterial con tres meses o más sin salir, sin trabajo que lo pida y sin fecha de us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anota el consumo en el moment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al cierre del mes la memoria mezcla lo que se usó con lo que se compró, y el promedio sale inflad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salida de inventari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acuerdo escrito con fecha: usarlo en un trabajo, venderlo, devolverlo al proveedor o darlo de pas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scribe la regla de compra de tu taller en una frase que un proveedor pueda entender, con el número de piezas y el motivo. Si esa frase te obliga a inventar un número que no tienes, esa es la primera medición que tienes que hacer.]]></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odavía no sabes el consumo, cuenta una semana a mano y calcula el mes multiplicando esa semana por cuatro. Es un supuesto, y por eso se escribe como ta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y cifras de práctica; no hay precios de mercado ni estadísticas. Para el contexto fiscal de México, la fuente oficial es el Servicio de Administración Tributaria (SAT) con la ley federal vigente en la fecha de publicación; esta orientación general no sustituye la asesoría de un contador o un abogado. Para comparar precios de refacciones y proveedores, revisa los catálogos vigentes y las herramientas de comparación de precios de PROFECO.]]></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y comprobantes fiscal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
        <p:nvSpPr>
          <p:cNvPr id="9" name=""/>
          <p:cNvSpPr txBox="1"/>
          <p:nvPr/>
        </p:nvSpPr>
        <p:spPr>
          <a:xfrm>
            <a:off x="514350" y="22193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mpara precios de refacciones antes de cambiar de proveedor.]]></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dónde trazas la línea entre el material que se va con un trabajo y el inventario que se queda, cómo se calcula cuánto comprar con el consumo real y un mínimo escrito, y cómo se detecta y se saca lo que lleva meses quieto. Lo que falta para que esto sirva es una sola hoja: el conteo de tu anaquel con los tres números. Hazlo este mes y márcalo con una fecha. Un anaquel con los tres números encima vale más que un anaquel llen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31-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2-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3-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4-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5-sort]]></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pe-r01-oa03"/>
              </a:rPr>
              <a:t><![CDATA[Comprar con criterio e inventario: lo que se compra y lo que se de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6-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7-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8-detective]]></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separar material de trabajo e inventario, decidir cuánto comprar con números y darle salida a lo que no rota. Siguiente paso: verificar la entrega contra lo pedido antes de cobrar.]]></a:t>
            </a:r>
          </a:p>
        </p:txBody>
      </p:sp>
      <p:sp>
        <p:nvSpPr>
          <p:cNvPr id="11"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 cuenta del consumo, del mínimo y de la reserva. Casi siempre el fallo está en comprar con lo que uno se acuerda en lugar de comprar con lo que salió de verdad.]]></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2026-10-25T04:00:08Z</dcterms:created>
  <dcterms:modified xsi:type="dcterms:W3CDTF">2026-10-25T04:00:08Z</dcterms:modified>
  <dc:title>Comprar con criterio e inventario: lo que se compra y lo que se detiene</dc:title>
  <dc:description>Presentación editable del OA «Comprar con criterio e inventario: lo que se compra y lo que se detiene». Enlace: https://negocios.lumbre.lat/object/neg-ope-r01-oa03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