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apacidad se cuenta en horas, no en trabajo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apacidad se cuenta en horas, no en trabajo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destinos de un trabajo que no cab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de diez aparatos y las catorce hora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oficina pide revisar seis lavadoras y cuatro refrigeradores antes del viernes siguiente. Son diez aparatos: veintidós horas de taller y cuatro horas de traslado entre el local y el edificio. El cliente es serio y pag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de diez aparatos y las catorce hora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pacidad libre de esa semana es de catorce horas. El pedido, con sus traslados, necesita veintiséis. Faltan doce horas, y esas doce horas no están libres: están comprometidas con trabajos que ya tienen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de diez aparatos y las catorce hora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entación es aceptar y trabajar el fin de semana. Marisol no lo hace: el fin de semana también es la semana de los otros clientes, y un trabajo entregado tarde se paga tarde y se recomienda pe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de diez aparatos y las catorce hora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ospone con fecha. Se entrega la mitad el viernes: cinco aparatos, once horas de taller y dos de traslado, trece horas de las catorce libres. Los otros cinco quedan para la semana siguiente, con día y hora, anotados en la agenda de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edido de diez aparatos y las catorce hora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se l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dice que no puede. Dice que sí, pero no todo el viernes: la mitad el viernes y la otra la semana siguiente. El cliente recibe dos fechas en vez de una promesa vaga, y el trabajo entra sin romper ninguna otr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lo necesitaba 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llama el martes y pregunta si su refrigerador puede quedar listo el jueves. Pide que el mismo día, porque el jueves llega su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lo necesitaba 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cuent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rabajo son seis horas de taller y una de traslado. El jueves, en la agenda, ya hay veintidós horas comprometidas, así que la capacidad libre de ese día son dos horas. Faltan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lo necesitaba 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respuesta que casi se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puesta fácil es que sí, el jueves. Con esa respuesta, Marisol rompe la fecha de un trabajo que ya está prometido, o entrega tarde. Las dos cosas le cuestan más que el trabajo de sei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lo necesitaba 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ospone con fecha. Marisol contesta: el jueves no lo tiene listo, el lunes a media mañana sí, con la misma garantía. Y escribe el lunes en la agenda de pedidos antes de seguir con la llamada, para que la fecha que acaba de prometer quede apartada de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liente que lo necesitaba par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pacidad no se calcula una vez al mes: se recalcula cada semana, y el día que se recalcula es el día que se aparta el espacio del trabajo que entra. Si la fecha prometida no está apartada en la agenda, es una intención, no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sponerlo con fecha: entregar una parte el viernes y el resto la semana siguiente, con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dido no cabe en la capacidad libre de la semana, pero sí cabe repartido en dos semanas, y ambas fechas se pueden garantizar. La primera opción rompe la fecha de los trabajos ya comprometidos; la segunda confunde una semana apretada con un trabajo que no es del taller; y la cuarta es el en cuanto se pueda, que no es una fecha. El caso es ficticio y los dato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destinos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 hor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dos restas: 48 menos 8 son 40 horas disponibles para trabajo, y 40 menos 26 son 14 horas libres. Si tu resultado se acerca a 40, te saltaste el segundo descuento: las horas ya comprometidas también salen de la capacidad.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apacidad de la semana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tres salidas: entra, se pospone con fecha o se rechaza. Rechazar de entrada es la excepción, no la regla: se rechaza cuando el trabajo no es del giro del taller o cuando sus horas le quitarían la fecha a otro trabajo. Lo que no existe es aceptar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os tres dest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parar una licuadora que ocupa dos horas en una semana con catorce horas libres →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ar diez aparatos que necesitan veintidós horas en una semana con catorce horas libres → Se pospon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reglar un sistema de aire acondicionado que el taller no trabaja → Se rech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ituir el cable de un aparato que ya está en el taller con su orden firmada → Ya está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destinos y un caso aparte: un trabajo que ya tiene orden y fecha no se decide de nuevo, se aparta. La capacidad libre existe justamente para que esos trabajos ya apartados no compitan con los que van entrando. La sección 2 y la figura de los tres dest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parar una licuadora que ocupa dos horas en una semana con catorce horas libres →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diez aparatos que necesitan veintidós horas en una semana con catorce horas libres →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stalar un equipo de aire acondicionado que el taller no trabaja → Se rech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seis lavadoras y cuatro refrigeradores antes del viernes →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destinos y el filtro de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 comprome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que no son de trabajo se descuentan primero, porque no se pueden dedicate a ningún trabajo. Las comprometidas se descuentan después, porque ya tienen fecha prometida y quitarlas de la cuenta sería inventar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apacidad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cuántas horas va a tomar el trabajo, con el traslado → Calcular las horas libres que quedan en esa semana → Revisar si el trabajo es del taller y si hay material para esa fecha → Buscar en la agenda el espacio que no le quita la fecha a otro trabajo → Decidir: entra, se pospone con fecha o se rech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tima el trabajo, porque sin horas no hay comparación posible. Luego se calcula la capacidad libre de esa semana. Después se revisa el material y el giro del taller. Al final se busca el espacio en la agenda y se decide. Decidir antes de contar las horas es lo que produce las fechas que no se puede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filtro antes de aceptar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a un cliente se le promete para el jueves, el trabajo se guarda para el jueves, aunque esa semana esté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produce el retraso: prometer el jueves sin espacio en la agenda es tomarle la fecha a otro trabajo. La cuarta nota confunde una cuenta con una constante: la capacidad se recalcula cada semana porque los compromisos cambian. La primera, la tercera y la quinta sí se sostienen: las horas miden, la fecha se aparta antes de hablar y el giro del taller decide sin preguntarl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l filtro antes de aceptar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semana más cargada de los últimos treinta días y cuenta tus horas: las de trabajo, las de traslado, las de compras y cuadre, y las que ya estaban comprometidas. Escribe las horas libres que quedaron. Después escoge un trabajo de esa semana que no cabía y anótalo en la columna correcta: entró, se pospuso o se rechazó. Con la hoja llena, responde en una línea qué fue lo más difícil: calcular las horas o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apacidad y sus tres dest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capacidad y sus tres dest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capacidad y sus tres dest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qué se calcula la capacidad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s horas disponibles menos las que ya están comprome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s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horas que no son de trabajo: traslados, compras y cuadre de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destinos tiene un trabajo que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entra, se pospone con fecha o se rech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ma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 cuanto se pueda: no dice día ni hora, así que nadie puede plan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calcular antes d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rometer una fecha que no cabe rompe la fecha de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oge un cliente que te pidió algo para antes de lo que podías. Escríbele la frase con la que pospones: una fecha nueva, el motivo en una línea y la garantía de que el trabajo se hace igual. Si te sale un en cuanto se pueda, esa es la señal de que todavía no deci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6" r:id="rId1"/>
    <p:sldLayoutId id="2481917067" r:id="rId2"/>
    <p:sldLayoutId id="2481917068" r:id="rId3"/>
    <p:sldLayoutId id="24819170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236d1de0967bbd0d0cfd1c7d19e5923eba4d932d0b40e71.jpg"/>
  <Relationship Id="rId3" Type="http://schemas.openxmlformats.org/officeDocument/2006/relationships/hyperlink" Target="https://negocios.lumbre.lat/object/neg-ope-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negocios.lumbre.lat/object/neg-ope-r01-oa02" TargetMode="External"/>
  <Relationship Id="rId4" Type="http://schemas.openxmlformats.org/officeDocument/2006/relationships/hyperlink" Target="https://negocios.lumbre.lat/object/neg-ope-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negocios.lumbre.lat/object/neg-ope-r01-oa02" TargetMode="External"/>
  <Relationship Id="rId4" Type="http://schemas.openxmlformats.org/officeDocument/2006/relationships/hyperlink" Target="https://negocios.lumbre.lat/object/neg-ope-r01-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negocios.lumbre.lat/object/neg-ope-r01-oa02" TargetMode="External"/>
  <Relationship Id="rId4" Type="http://schemas.openxmlformats.org/officeDocument/2006/relationships/hyperlink" Target="https://negocios.lumbre.lat/object/neg-ope-r01-oa02"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negocios.lumbre.lat/object/neg-ope-r01-oa02"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www.gob.mx/sat"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2"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en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pe-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capacidad de tu semana (las horas disponibles menos las que ya están comprometidas) y decidir qué trabajos entran, cuáles se posponen con fecha y cuáles se rechazan, para no prometer nunca una fecha que tu agenda no puede sosten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Operación y calidad en negocios pequeños». Sirve a la ruta «Ya tengo un negocio» (recorrido «Ordenar la operación») y a la ruta «Quiero independizarme con mi oficio». Parte del caso ficticio de Marisol y su «Taller Marisol» y calcula la capacidad de una semana en horas, distingue los tres destinos de un trabajo que no cabe y resuelve dos semanas: el pedido que no cupó y el cliente que lo necesitaba antes. Cierra con ocho actividades, dos juegos y un produc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pacidad · agenda de pedidos · horas de trabajo · compromisos de fecha · rechazar un trabaj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pequeño no se apaga por falta de clientes: se apaga por prometer más de lo que caben en una semana. La fecha que no cabe no se pierde en el aire: se le quita a otro trabajo, y ese cliente tampoco sabe nada. Por eso el primer trabajo del dueño no es desarmar aparatos: es saber, con números, cuántos trabajos caben en la semana y cuáles de ellos acep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se número. Vas a calcular la capacidad de una semana en horas, vas a distinguir los tres destinos de un trabajo que no cabe, y vas a ver dos semanas del caso de Marisol: la del pedido grande que no entró y la del cliente que lo necesitaba para antes. Al terminar vas a tener la cuenta de tu próxima semana y una regla escrita para decir que sí, que sí pero otro día, o que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llegaran dos pedidos juntos, ¿sabrías decir cuál entra y cuál no? No por intuición: por horas. Si la respuesta es sí, tu agenda es una promesa que puedes cumplir. Si es no, la próxima fecha que prometas es una a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uenta en horas, no en trabaj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lista de pendientes, un trabajo de media hora y un trabajo de todo el día se ven igual: los dos son un renglón. Pero no ocupan lo mismo. La capacidad de un taller se cuenta en horas, y las horas se cuentan en el trabajo, no en los pendien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uenta en horas, no en trabaj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Marisol trabaja de lunes a sábado, ocho horas por día: cuarenta y ocho horas a la semana. De esas, seis son de traslados entre el taller y las casas, y dos son de cuadre: pasar la agenda, escribir las órdenes de trabajo y ordenar el material. Quedan cuarenta horas para trabajos. De esas cuarenta, veintiséis ya están comprometidas con trabajos que tienen fecha prometida. La capacidad libre de esa semana es de catorce horas, y ése es el número con el que se decide qué en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uenta en horas, no en trabaj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pacidad libre no es un promedio: es el resultado de dos restas que se hacen cada sema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pacidad-seman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uenta en horas, no en trabaj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ras que no son de trabajo también se cuentan: el traslado del taller a la casa y de regreso, las compras, el tiempo de cuadrar la agenda y el de escribir las órdenes de trabajo. Si no los cuentas, tu capacidad es de mentir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mprometido se cuenta completo: un trabajo con fecha prometida ocupa todas sus horas, aunque el trabajo real se haga en la mitad.]]></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libre es la que decides: la que queda después de restar las dos cos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uenta en horas, no en trabaj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descr=""/>
          <p:cNvSpPr/>
          <p:nvPr/>
        </p:nvSpPr>
        <p:spPr>
          <a:xfrm>
            <a:off x="514350" y="2200275"/>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se recalcula cada semana: no es un número fijo del mes, es el resultado de una cuenta que se hace cada lunes, antes de contestar el teléfono.]]></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hace el lunes]]></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renta y ocho menos ocho son cuarenta. Cuarenta menos veintiséis son catorce. Esa resta cabe en una línea, y esa línea es la que decide qué trabajo entra. Si la cuenta te da un número que no te gusta, el número no se negocia: se ajusta la agen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destinos de un trabajo que no ca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trabajo no cabe, la reacción natural es decir que sí y correr después. Es la que produce las fechas incumplidas. La reacción correcta tiene tres destinos, y se eligen antes de responderle al cliente: entrar en la semana, posponerse con fecha o rechaza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destinos de un trabajo que no ca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stino se decide antes de contestar, no después. Decidir con el cliente en la línea es lo que produce la fecha imposib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destin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destinos de un trabajo que no ca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el trabajo cabe en las horas libres de la semana y hay material para hacerlo. Se acepta con su fech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ospone: el trabajo es del taller y vale la pena, pero la fecha que pidió no cabe. Se acepta con otra fecha, dicha en voz alta y anotada en la agend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chaza: el trabajo no es del giro del taller, o no cabe ni pospuesto, o sus horas le quitarían la fecha a otro trabajo. Se rechaza con el motivo, y con una alternativa cuando la h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destinos de un trabajo que no ca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arta salida que no exis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alida más usada y menos conveniente es el en cuanto se pueda. No es una fecha: es la palabra que permite prometer sin comprometer. Si el cliente te la escucha, no tiene nada: no sabe si el trabajo es para el jueves o para dentro de tres semanas. Y tú tampoco, que es el proble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antes de acep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toma con un filtro de tres preguntas, y las tres se contestan antes de decir que sí. La primera es de horas: cuántas horas va a tomar el trabajo, con sus traslados. La segunda es de material: qué se necesita y si se puede tener antes de la fecha. La tercera es de fecha: si hay un espacio en la agenda que no le quita la fecha a ningún otro trabaj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antes de acep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iltro no se salta por urgencia: una fecha prometida que no cabe se paga con otra fecha prometi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ltro-pedi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antes de acep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eguntas del filtro y lo que se responde con cada una. Caso ficticio del ejerc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00250"/>
                <a:gridCol w="29241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l fil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e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t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horas va a to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en el taller y el traslado hasta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trabajo entra en la capacidad libre de es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necesita y cuándo puede estar en 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fecha prometida se sostiene con el material en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fecha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pacio de la agenda se va a 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ingún otro trabajo pierde su fecha por meter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filtro antes de acep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iltro se aplica siempre, aunque el cliente sea conocido y el trabajo sea urgente. Un cliente conocido al que se le atiende con prisas acaba recordando que la última vez fue rápido, y la próxima pide el doble de urg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1: el pedido de diez aparatos y las catorce horas libr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icina pide revisar seis lavadoras y cuatro refrigeradores antes del viernes siguiente. Son diez aparatos: veintidós horas de taller y cuatro horas de traslado entre el local y el edificio. El cliente es serio y paga bi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1: el pedido de diez aparatos y las catorce horas libr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libre de esa semana es de catorce horas. El pedido, con sus traslados, necesita veintiséis. Faltan doce horas, y esas doce horas no están libres: están comprometidas con trabajos que ya tienen fecha prometi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1: el pedido de diez aparatos y las catorce horas libr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hac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tación es aceptar y trabajar el fin de semana. Marisol no lo hace: el fin de semana también es la semana de los otros clientes, y un trabajo entregado tarde se paga tarde y se recomienda pe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1: el pedido de diez aparatos y las catorce horas libr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al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ospone con fecha. Se entrega la mitad el viernes: cinco aparatos, once horas de taller y dos de traslado, trece horas de las catorce libres. Los otros cinco quedan para la semana siguiente, con día y hora, anotados en la agenda de pedi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1: el pedido de diez aparatos y las catorce horas libr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se le dic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dice que no puede. Dice que sí, pero no todo el viernes: la mitad el viernes y la otra la semana siguiente. El cliente recibe dos fechas en vez de una promesa vaga, y el trabajo entra sin romper ninguna otra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2: el cliente que lo necesitaba para ant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ama el martes y pregunta si su refrigerador puede quedar listo el jueves. Pide que el mismo día, porque el jueves llega su famil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2: el cliente que lo necesitaba para ant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del dí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son seis horas de taller y una de traslado. El jueves, en la agenda, ya hay veintidós horas comprometidas, así que la capacidad libre de ese día son dos horas. Faltan cin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2: el cliente que lo necesitaba para ant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spuesta que casi se 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fácil es que sí, el jueves. Con esa respuesta, Marisol rompe la fecha de un trabajo que ya está prometido, o entrega tarde. Las dos cosas le cuestan más que el trabajo de seis hor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2: el cliente que lo necesitaba para ant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ali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ospone con fecha. Marisol contesta: el jueves no lo tiene listo, el lunes a media mañana sí, con la misma garantía. Y escribe el lunes en la agenda de pedidos antes de seguir con la llamada, para que la fecha que acaba de prometer quede apartada de una v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semana donde el pedido grande no cupó · Ejemplo resuelto 2: el cliente que lo necesitaba para ant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se apren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no se calcula una vez al mes: se recalcula cada semana, y el día que se recalcula es el día que se aparta el espacio del trabajo que entra. Si la fecha prometida no está apartada en la agenda, es una intención, no una fe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cisiones y un producto. La primera: la capacidad se mide en horas y se recalcula cada semana. La segunda: un trabajo que no cabe tiene tres destinos, y se elige antes de contestar. Y el producto: la agenda de la próxima semana con el tope de horas arriba, los trabajos comprometidos ya apartados y las horas libres contadas. La hoja que la sostiene está en la herramienta T13, Agenda de pedidos; y los trabajos que van a entrar llevan su orden de trabajo, que está en la herramienta T10, Orden de trabaj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tiene catorce horas libres en la semana y llega un pedido que ocupa veintidós horas de taller más cuatro de traslado.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o y trabajar el fin de semana: el cliente paga bien y la fecha es lo primer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lo de entrada: un trabajo que no cabe no se acepta nun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ponerlo con fecha: entregar una parte el viernes y el resto la semana siguiente, con día y hor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lo sin fecha y acomodarlo cuando se pueda: así el cliente no se moles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semana de Marisol suma 48 horas, de las cuales 8 no son de trabajo y 26 ya están comprometidas con trabajos que tienen fecha prometida. ¿Cuántas horas libres quedan para trabajo nuevo? Redondea a un número ent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trabajo no cabe en la capacidad libre de la semana, la única salida honesta es rechaza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rabajo con el destin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arar una licuadora que ocupa dos horas en una semana con catorce horas libres]]></a:t>
            </a:r>
          </a:p>
        </p:txBody>
      </p:sp>
      <p:sp>
        <p:nvSpPr>
          <p:cNvPr id="11"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diez aparatos que necesitan veintidós horas en una semana con catorce horas libres]]></a:t>
            </a:r>
          </a:p>
        </p:txBody>
      </p:sp>
      <p:sp>
        <p:nvSpPr>
          <p:cNvPr id="12"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reglar un sistema de aire acondicionado que el taller no trabaja]]></a:t>
            </a:r>
          </a:p>
        </p:txBody>
      </p:sp>
      <p:sp>
        <p:nvSpPr>
          <p:cNvPr id="13" name=""/>
          <p:cNvSpPr txBox="1"/>
          <p:nvPr/>
        </p:nvSpPr>
        <p:spPr>
          <a:xfrm>
            <a:off x="514350" y="39528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stituir el cable de un aparato que ya está en el taller con su orden firm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ospone con fech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chaz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Ya está comprometi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os trabajos del caso ficticio en el destino que les to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ospon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chaza]]></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arar una licuadora que ocupa dos horas en una semana con catorce horas libres]]></a:t>
            </a:r>
          </a:p>
        </p:txBody>
      </p:sp>
      <p:sp>
        <p:nvSpPr>
          <p:cNvPr id="14" name=""/>
          <p:cNvSpPr txBox="1"/>
          <p:nvPr/>
        </p:nvSpPr>
        <p:spPr>
          <a:xfrm>
            <a:off x="514350" y="4000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diez aparatos que necesitan veintidós horas en una semana con catorce horas lib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stalar un equipo de aire acondicionado que el taller no trabaj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seis lavadoras y cuatro refrigeradores antes del vierne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pacidad libre de la semana se calcula con dos restas: primero se quitan las horas que ___ son de trabajo, y después las horas que ya están ___. En el caso ficticio del ejercicio se quitan ocho horas de traslados y cuadre, y veintiséis horas ya comprometid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pedido nuevo. Ordena lo que haces, del primero al últim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cuántas horas va a tomar el trabajo, con el trasl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entra, se pospone con fecha o se rechaz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las horas libres que quedan en es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si el trabajo es del taller y si hay material para esa fecha]]></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scar en la agenda el espacio que no le quita la fecha a otro traba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la agend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pacidad de una semana se cuenta en horas, no en número de trabaj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a un cliente se le promete para el jueves, el trabajo se guarda para el jueves, aunque esa semana esté llen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trabajo que no cabe se puede posponer con fecha, y esa fecha se anota antes de seguir conversan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pacidad libre de la semana no cambia nunca: es la misma en todos los lunes del añ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trabajo que no es del giro del taller se rechaza con el motivo, y no por cansan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semana más cargada de los últimos treinta días y cuenta tus horas: las de trabajo, las de traslado, las de compras y cuadre, y las que ya estaban comprometidas. Escribe las horas libres que quedaron. Después escoge un trabajo de esa semana que no cabía y anótalo en la columna correcta: entró, se pospuso o se rechazó. Con la hoja llena, responde en una línea qué fue lo más difícil: calcular las horas o decir que 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semana perfecta: usa la más cargada, porque es la que te va a enseñar dónde te prometes más de lo que puedes. Y si no sabes cuántas horas tomó un trabajo, apúntalo la próxima vez: esa es la cuenta que te fal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apacidad y sus tres desti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disponibles menos horas ya comprom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para trabajo nuevo en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ya tiene fecha prometida y horas apar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que cabe en las horas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osp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que sirve, pero no en es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h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que no cabe ni pospuesto, o que no es del g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apacidad y sus tres desti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anto se pu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que no dice día ni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capacidad y sus tres destin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pe-r01-oa02"/>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qué se calcula la capacidad de una sem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s horas disponibles menos las que ya están comprometid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sta prime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horas que no son de trabajo: traslados, compras y cuadre de la agen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destinos tiene un trabajo que no cab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entra, se pospone con fecha o se rechaz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mala fe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 cuanto se pueda: no dice día ni hora, así que nadie puede plane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calcular antes de acep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rometer una fecha que no cabe rompe la fecha de otro trabaj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oge un cliente que te pidió algo para antes de lo que podías. Escríbele la frase con la que pospones: una fecha nueva, el motivo en una línea y la garantía de que el trabajo se hace igual. Si te sale un en cuanto se pueda, esa es la señal de que todavía no decidiste.]]></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íbela como se la vas a decir. Casi todos los posponimientos son amables, llevan una fecha concreta y no necesitan disculparse: lo que falla no es el tono, es la falta de fech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omedios de ningún taller, ni precios de mercado, ni estadísticas. Para el contexto fiscal de México, la fuente oficial es el Servicio de Administración Tributaria (SAT) y la ley federal vigente en la fecha de publicación; para los derechos de quien compra una reparación, la fuente es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derechos de quien compra una repar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garantías de reparación antes de prometer una fecha y un trabaj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 capacidad se mide en horas y se recalcula cada semana, que un trabajo que no cabe tiene tres destinos, y que la fecha prometida se aparta antes de hablar con el cliente. Lo que falta para que esto sirva en tu taller es una sola cuenta y una sola hoja: la cuenta de tu lunes y la agenda de la semana con el tope de horas arriba. Hazlas esta semana. Si al restar las horas comprometidas el número te da cero, ya sabes por dónde empezar: por los trabajos que no has apart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7-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2"/>
              </a:rPr>
              <a:t><![CDATA[Capacidad y agenda: cuántos trabajos caben por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tu capacidad en horas y decidir qué trabajo entra, cuál se pospone y cuál se rechaza. Siguiente paso: qué comprar y qué dejar de compr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 capacidad y rehaz las dos restas, una por una. Casi siempre el fallo está en olvidar las horas que no son de trabajo, o en querer meter un trabajo más del que cab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2026-10-25T03:59:53Z</dcterms:created>
  <dcterms:modified xsi:type="dcterms:W3CDTF">2026-10-25T03:59:53Z</dcterms:modified>
  <dc:title>Capacidad y agenda: cuántos trabajos caben por semana</dc:title>
  <dc:description>Presentación editable del OA «Capacidad y agenda: cuántos trabajos caben por semana». Enlace: https://negocios.lumbre.lat/object/neg-ope-r01-oa02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