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ntrato mínimo: siete partes y ni una más»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ntrato mínimo: siete partes y ni una más»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 frecuencia y el alcance, por escrit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ando algo cambi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lim-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Visitas pendientes: la regla se acuerda antes»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Visitas pendientes: la regla se acuerda antes»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ato de una página de la casa de 80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Beto escribió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eto empezó por lo que le costaba más: el alcance. Escribió los cinco espacios de la casa con su tiempo medido, baño 35 min, cocina 40, pisos 45, polvo alto 25 y vidrios 15, y debajo una línea con lo que no entraba: el lavado de alfombras y los vidrios en altura, porque no tenía el equipo para trabajar en ventanas altas ni los materiales para alfom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ato de una página de la casa de 80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Después, la frecuencia y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cuatro visitas al mes, los lunes, con ventana de acceso de 9:30 a 12:30. La ventana no es un detalle: es la hora en la que el cliente puede abrir, y sin ella el trabajo de las lecciones anteriores no se puede ordenar ni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ato de una página de la casa de 80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uego, el precio y el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de $600 por visita salió de la hoja de costos de la lección dos: 3 h de puerta a puerta, $45 de insumos y $20 de traslado. Y escribió que se paga por visita hecha, dentro de la ventana acordada. El número tiene un origen que se puede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ato de una página de la casa de 80 m²]]></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Y al final, las reglas que nadie quier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acceso no se cobra; cancelación con menos de 24 horas se cobra la mitad; con más de 48 horas se devuelve el anticipo. Beto las escribió porque ya había tenido que discutir dos veces lo mismo. Una página, siete partes, y la discusión desapare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con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mes que se comp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mes Beto tuvo siete visitas pendientes: cuatro porque no pudo entrar, dos cancelaciones tardías y un evento cancelado con tres días de anticipación. La primera pregunta de Beto no fue cuánto cobró, sino cuánto per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con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 de lo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cuatro visitas sin acceso le costaron 100 minutos de traslado y espera. Sumando los 10 minutos de las dos llamadas de cancelación, fueron 110 minutos. Con su hora de $150, eso son $275 que no facturó, sin contar el desgaste de haber ido a un lugar donde no podía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con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gla, aplicada sin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dos cancelaciones tardías se cobraron a la mitad: $300 de la casa y $225 de la oficina, $525 en total. No hubo discusión porque la regla estaba escrita desde el principio. El evento cancelado con aviso se devolvió: no se cobró nada y el día quedó libre para otro trabajo. Y las cuatro visitas sin acceso se reprogramaron: tres se hicieron la semana siguiente y una quedó para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es con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números a la vista, Beto hizo dos cosas. La primera, revisar la ventana de la casa, donde dos de las cuatro visitas fallaron: la movió a las 10:30, la hora en la que la señora sí está. La segunda, escribir en el contrato que dos visitas sin acceso en el mismo mes se cobran como desplazamiento. Al mes siguiente, las pendientes bajaron a dos y el tiempo perdido bajó a 50 minutos. Ese es el efecto real de los papeles: no es que dejen de existir los problemas, es que dejan de costarte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525: la mitad de la casa ($300) y la mitad de la oficina ($225); las cuatro sin acceso no se cobran y el evento se de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del caso es: sin acceso no se cobra, la cancelación tardía se cobra a la mitad y el evento cancelado con aviso se devuelve. $300 más $225 son $525. Los $275 son el costo de los minutos perdidos, no un cobro: es dinero que no entró.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visitas pendiente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10 minut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100 más 10 son 110 minutos perdidos. Con la hora de $150 del ejercicio, son $275 que no se facturaron. Ese es el número que hace que valga la pena revisar las ventanas de acceso y la regla de cancelacione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siete visitas pendiente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2 hora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4 visitas por 3 h de puerta a puerta son 12 h al mes. La oficina ocupa 16 h, con 8 visitas de 2 h, y el condominio 18 h, con 12 visitas de 1 h 30. Esa cuenta es la que te dice qué peso tiene cada cliente y por cuál conviene empezar a ajustar el preci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cuadro de la frecuencia convertida en horas y la tabla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edido no es cobrado. El cambio se procesa en cuatro pasos: escuchar, medir, costear y escribir. Si el trabajo se hace sin el paso de escribir, ese espacio se cobra al precio de antes aunque cueste más, y el alcance del contrato deja de describir lo que realmente se hace. En el caso del ejercicio, el cuarto de servicio de la casa se mide, se costea con la hoja de costos y se agreg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procedimiento de cambio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pacios y alcance → Qué se limpia y qué no, para que nada quede por ent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 Cuántas visitas al mes y en qué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tana de acceso → A qué hora se puede entrar a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sitas pendientes → Qué pasa si no se puede entrar o se canc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iete partes del contrato resuelven siete malentendidos distintos, y la figura del contrato mínimo las muestra en orden; la figura de las visitas pendientes es el ejemplo de la última parte. Con estas cuatro palabras ya puedes revisar cualquier contrato que te llegue y ver qué l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con las palabras del cliente, lo que pide →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edir y cronometrar la parte nueva →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umar tiempo, insumos y traslado con la hoja de costos → Cost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gregar el cambio al contrato por escrito, con su precio →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importa porque cada paso usa al anterior: sin medición no hay número, y sin número no hay un precio defendible. Escribir es el paso que convierte una petición en un cobro. La figura del procedimiento de cambio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tentas entrar dentro de la ventana de acceso acordada → Si no puedes entrar, te comunicas con el cliente y acuerdan otra fecha → Anotas en el registro de incidencias qué pasó, a qué hora y cuánto esperaste → Queda reprogramada sin cobro y el tiempo perdido queda a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intenta dentro de la ventana, porque de eso depende si esto es una visita o un desplazamiento perdido. Después se avisa y se acuerda otra fecha. Luego se anota la hora, la espera y el motivo. Y al final queda reprogramada sin cobro. La figura de las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figura de las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cuencia · alcance · 50 % ·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recuencia y alcance son las dos partes que se olvidan; 50 % es la regla de la cancelación tardía, y lo que no se hizo no se cobra. Si los tres huecos no te salen bien, el error más común es poner el porcentaje de la cancelación donde va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l contrato mínimo y la tabla de las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visita sin acceso no se cobra y se re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nota no se sostiene: el precio de un cambio sale de medir y costear la parte nueva, no de lo que el cliente pida. Las otras cuatro sí se sostienen, y son las que sostienen el mes: el alcance, la regla de pendientes, el cobro de la cancelación tardía y el registro de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siete visitas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lim-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l contrato de una página de un cliente tuyo: las siete partes, con la frecuencia, el alcance espacio por espacio, la ventana de acceso, el precio, el material, la regla de cambios y la regla de pendientes y cancelaciones. Después aplica esa regla a las visitas que no pudiste hacer el mes pasado: escríbelas en una tabla con el motivo, lo que se cobró y lo que no. Con las dos tablas llenas, escribe en una línea qué cambiarías primero en tu forma 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siete partes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las siete partes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las siete partes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limpia y qué no, espacio por espacio. Lo que no está en el alcance, no se hi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no se puede en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cobra nada, se reprograma y el tiempo perdido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cancelan con menos de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cobra la mitad de la visita, porque el espacio ya estaba apar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ocesa un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uchar, medir, costear y escribir. El precio sale de la hoja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anota lo que pasó en una visita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gistro de incidencias, la herramienta T1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el último mes y cuenta tus minutos perdidos en visitas que no pudiste hacer. Si el número es alto, escribe en una línea qué vas a cambiar: mover una ventana de acceso, ajustar un precio o escribir una regla de cancelación. Ese es el cambio que hace que el mes que viene se te vaya menos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lim-r01-oa0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175" r:id="rId1"/>
    <p:sldLayoutId id="2481917176" r:id="rId2"/>
    <p:sldLayoutId id="2481917177" r:id="rId3"/>
    <p:sldLayoutId id="24819171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94108763fd21d5d7ca1d9defc893b188395f7fc2ace44811.jpg"/>
  <Relationship Id="rId3" Type="http://schemas.openxmlformats.org/officeDocument/2006/relationships/hyperlink" Target="https://negocios.lumbre.lat/object/neg-lim-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negocios.lumbre.lat/object/neg-lim-r01-oa04" TargetMode="External"/>
  <Relationship Id="rId4" Type="http://schemas.openxmlformats.org/officeDocument/2006/relationships/hyperlink" Target="https://negocios.lumbre.lat/object/neg-lim-r01-oa04"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negocios.lumbre.lat/object/neg-lim-r01-oa04" TargetMode="External"/>
  <Relationship Id="rId4" Type="http://schemas.openxmlformats.org/officeDocument/2006/relationships/hyperlink" Target="https://negocios.lumbre.lat/object/neg-lim-r01-oa04"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negocios.lumbre.lat/object/neg-lim-r01-oa04" TargetMode="External"/>
  <Relationship Id="rId4" Type="http://schemas.openxmlformats.org/officeDocument/2006/relationships/hyperlink" Target="https://negocios.lumbre.lat/object/neg-lim-r01-oa04"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negocios.lumbre.lat/object/neg-lim-r01-oa04"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www.gob.mx/profeco"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hyperlink" Target="https://www.gob.mx/sat" TargetMode="External"/>
  <Relationship Id="rId4"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lim-r01-oa04"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ra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ob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cri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ordas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b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di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lim-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lizar un contrato simple de limpieza con frecuencia y alcance escritos, aplicar un procedimiento de cuatro pasos cuando el cliente pide un cambio y ordenar el cobro de las visitas pendientes con una regla acordada de antema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Limpieza profesional como negocio». Con el caso ficticio de Beto y sus tres contratos, arma el contrato mínimo de un servicio de limpieza, define qué pasa cuando algo cambia y resuelve las siete visitas pendientes de un mes. Termina con nueve actividades evaluadas, dos juegos de repaso y un producto: el contrato de una página y la regla de las visitas pendient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ato · recobro · cambio de alcance · visita pendiente · acuerdo · limpiez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medir, costear y ordenar el día. Falta la parte que convierte el trabajo en un acuerdo: qué se hace, cada cuándo, a qué hora se entra, cuánto se paga y qué pasa cuando algo sale distinto a lo previsto. Un servicio de limpieza se puede sostener semanas con un trato informal, y un trato informal se acaba siempre en una discusión. En esta lección vas a armar un contrato mínimo, aprender a procesar un cambio de alcance sin romper el equilibrio del mes y a ordenar el cobro de las visitas que quedaron pendien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un cliente te dice «añádeme el cuarto de servicio» o te avisa que no va a estar el día de la visita, ¿qué haces y qué le dices, sin discutir y sin regalar trabajo? Y si al final del mes te quedan siete visitas sin hacer, ¿de cuántas puedes cobrar y de cuántas no? Las dos preguntas se responden con un contrato de una página y con una regla de pendientes escrita antes de que ocur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ato mínimo: siete partes y ni una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ntrato de limpieza no necesita páginas. Necesita decidir siete cosas, y cada una existe para evitar un malentendido concreto. Cuando las siete están escritas, el trabajo deja de depender de la memoria de los dos lados y empieza a depender de lo que está en el pap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ato mínimo: siete partes y ni una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ete partes y ni una más: un contrato de limpieza no necesita páginas, necesita decis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ontrato-par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ato mínimo: siete partes y ni una má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acios y alcance: qué se limpia y qué no, espacio por espacio, con lo que queda fue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cuencia: cuántas visitas al mes y en qué días, para saber cuántas horas te ocupa ese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na de acceso: a qué hora se puede entrar, que es lo que hace posible ordenar la ru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y pago: cuánto por visita, cómo se paga y en qué momento se fact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ato mínimo: siete partes y ni una má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 y productos: quién pone el producto y quién paga lo que se consum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os y cancelaciones: cómo se avisa, con cuánta anticipación y qué se cobra en cada cas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sitas pendientes: qué pasa si no se puede entrar, si se cancela o si el cliente no está.]]></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ato mínimo: siete partes y ni una má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un contrato no puede hacer por ti]]></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ontrato no te habilita para trabajar con productos químicos, entrar a viviendas ajenas ni limpiar en alturas: eso exige equipo, nociones de manejo seguro y la instrucción de quien contrata. Un modelo bien escrito deja claro qué servicios ofreces y cuáles no, y ahí es donde acaba la ayuda del papel. Este modelo es una guía de trabajo del ejercicio y no una asesoría legal: para redactar un contrato con efectos legales, consulta a un abog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ecuencia y el alcanc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artes encabezan el contrato y son las que más se olvidan. La frecuencia dice cuántas visitas al mes y en qué días; sin ese dato no puedes calcular cuántas horas te ocupa el cliente ni cuánto vale ese contrato. El alcance dice qué se limpia y qué no, espacio por espacio; sin ese dato, cualquier diferencia de expectativa acaba siendo una discusión de preci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ecuencia y el alcance, por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escribe en cada parte, con el caso ficticio del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914525"/>
                <a:gridCol w="620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en el caso de B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a: 4 visitas al mes, los lunes. Oficina: 8 visitas al mes, martes y jueves. Condominio: 12 visitas al mes, lunes, miércoles y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a: baño, cocina, pisos, polvo alto y vidrios. Oficina: pisos, superficies de trabajo, baño, basura y papel, vidrios. Condominio: pasillos y lobby, escalera y descansos, cuarto d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ominio: de 8 a 10. Casa: de 9:30 a 12:30. Oficina: de 13:30 a 16: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14525"/>
                <a:gridCol w="620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en el caso de B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a $600 por visita, oficina $450 y áreas comunes $360. Los eventos se cotizan aparte con la hoja de co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lo pone Beto y va en la cuenta de insumos. Lo que consume la familia, lo anota y se lo dice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spacio nuevo se mide y se cotiza antes de hacerlo, por escrito. Una frecuencia mayor se cobra como visita extra al precio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14525"/>
                <a:gridCol w="6200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en el caso de B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s y cancel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cceso: no se cobra y se reprograma. Cancelación con menos de 24 horas: se cobra el 50 %. Con más de 48 horas: no se cobra y se devuelve el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ecuencia y el alcance, por escri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tá en el alcance, no se hizo. Si el cliente pidió una cocina que no estaba en la lista, se hace y se cobra aparte, o no se hace y se dic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tra también se escribe: el lavado de alfombras, los vidrios en altura, el material que pone el cliente.]]></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se revisa cuando cambia el espacio: si la familia usa otra habitación o los metros cambian, se mide de nuev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frecuencia y el alcance, por escri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ecuencia convertida en hora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la frecuencia escrita y el tiempo medido, el contrato se traduce a horas de trabajo al mes: la casa son 4 visitas de 3 h de puerta a puerta, o sea 12 h; la oficina, 8 visitas de 2 h, o sea 16 h; y el condominio, 12 visitas de 1 h 30, o sea 18 h. Esa cuenta es la que te dice qué peso tiene cada cliente en tu mes, y con ella decides a quién le subes el precio primero si hace falta subirlo. Cifras del caso ficticio del ejerc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camb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es cualquier cosa que modifique el alcance, la frecuencia o el precio de lo pactado. Puede ser que el cliente pida un espacio extra, que quiera más frecuencia, que agregue un producto que no usabas o que la casa cambie de tamaño. La diferencia entre un cambio que se procesa bien y uno que se procesa mal está en cuatro pasos, y ninguno de ellos es discutir el núme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camb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mbio bien procesado no es un favor: es una parte nueva del alcance, con su preci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mbio-preci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camb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y anotar: lo que el cliente pide, con sus palabras. «Quiero que también limpies el cuarto de servic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lo que cambia: los metros y los minutos de esa parte nueva, como en la primera lección. Sin medida no hay númer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ear y cotizar: con la hoja de costos y sus tres sumandos. El presupuesto se arma en la herramienta T09, Presupuesto edita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ando algo camb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descr=""/>
          <p:cNvSpPr/>
          <p:nvPr/>
        </p:nvSpPr>
        <p:spPr>
          <a:xfrm>
            <a:off x="514350" y="2200275"/>
            <a:ext cx="8115300" cy="2428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200275"/>
            <a:ext cx="38100" cy="2428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antes de hacer: la parte nueva entra al contrato por escrito, con su precio y su fecha. Lo que no se escribe, no se cobra.]]></a:t>
            </a:r>
          </a:p>
        </p:txBody>
      </p:sp>
      <p:sp>
        <p:nvSpPr>
          <p:cNvPr id="11" name=""/>
          <p:cNvSpPr txBox="1"/>
          <p:nvPr/>
        </p:nvSpPr>
        <p:spPr>
          <a:xfrm>
            <a:off x="685800" y="22764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mbio no es un favor]]></a:t>
            </a:r>
          </a:p>
        </p:txBody>
      </p:sp>
      <p:sp>
        <p:nvSpPr>
          <p:cNvPr id="12" name=""/>
          <p:cNvSpPr txBox="1"/>
          <p:nvPr/>
        </p:nvSpPr>
        <p:spPr>
          <a:xfrm>
            <a:off x="685800" y="267652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el cliente pide algo más, el precio nuevo no es un castigo: es el costo de lo que pidió. Y hay una diferencia entre el cambio que se acepta y el que no: si el trabajo nuevo te deja por debajo del costo, se dice antes de hacerlo. Decir «sí, pero a partir de ahora la visita cuesta X» es una respuesta de negocio; hacerlo sin decir nada es trabajo regal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sita pendiente es la que se pactó y no se pudo hacer: porque el cliente no estaba, porque no se pudo entrar, porque se canceló o porque el tiempo se acabó. Son la parte más incómoda del mes, porque el trabajo no se hizo y el día ya se gastó. La regla que las resuelve no se inventa cuando llega el reclamo: se escribe antes, en el contra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gla de las pendientes convierte un reclamo en una cuenta: se sabe qué se cobra y qué n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visitas-pendient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iete visitas pendientes del mes de Beto, con lo que se hizo con cada una. Caso ficticio del ejerc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04975"/>
                <a:gridCol w="1133475"/>
                <a:gridCol w="2695575"/>
                <a:gridCol w="2581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ó con el traba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obró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rogramaron: 100 min per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celación tar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25: la mitad de $600 y la mitad de $4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reprogramaron: 10 min de ll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celación con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ev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volvió el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pacio y el día quedaron lib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704975"/>
                <a:gridCol w="1133475"/>
                <a:gridCol w="2695575"/>
                <a:gridCol w="25812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isita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b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asó con el trabaj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25 cob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0 min perdidos: $275 a valor de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cceso no se cobra: si no se hizo el trabajo, no hay servicio que facturar. Se reprograma y el tiempo perdido se cuenta, para ver si el patrón se repite.]]></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celación tardía se cobra a la mitad: menos de 24 horas de aviso significa que el espacio ya estaba apartado para ti. La mitad está en el contrato y por eso no se negocia en el momento.]]></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celación con aviso no se cobra: con más de 48 horas se devuelve el anticipo y el día se libera para otro trabaj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endiente se anota: qué pasó, a qué hora, cuánto se esperó y qué se decidió. El registro de incidencias, la herramienta T16, es donde queda ese historial; la orden de trabajo, la T10, es la hoja donde vive el detalle de lo que se hizo y lo que falta cobrar; y la hoja de seguimiento de clientes, la T12, es donde queda la llamada que hiciste despué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Visitas pendientes: la regla se acuerda a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sto invisible de las pendiente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visitas sin acceso son 100 minutos perdidos. A $150 la hora del ejercicio, son $250 que no facturaron, además del desgaste de haber ido a un lugar donde no podías entrar. Cuando el mismo cliente falla tres semanas seguidas, la respuesta no es esperar más: es mover su ventana de acceso o cobrar el desplazamiento. Un contrato con la regla escrita convierte un reclamo en una cuen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ontrato de una página de la casa de 80 m²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Beto escribió prime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to empezó por lo que le costaba más: el alcance. Escribió los cinco espacios de la casa con su tiempo medido, baño 35 min, cocina 40, pisos 45, polvo alto 25 y vidrios 15, y debajo una línea con lo que no entraba: el lavado de alfombras y los vidrios en altura, porque no tenía el equipo para trabajar en ventanas altas ni los materiales para alfombr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ontrato de una página de la casa de 80 m²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Después, la frecuencia y la ventan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cuatro visitas al mes, los lunes, con ventana de acceso de 9:30 a 12:30. La ventana no es un detalle: es la hora en la que el cliente puede abrir, y sin ella el trabajo de las lecciones anteriores no se puede ordenar ni med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ontrato de una página de la casa de 80 m²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uego, el precio y el pag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600 por visita salió de la hoja de costos de la lección dos: 3 h de puerta a puerta, $45 de insumos y $20 de traslado. Y escribió que se paga por visita hecha, dentro de la ventana acordada. El número tiene un origen que se puede explic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contrato de una página de la casa de 80 m²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Y al final, las reglas que nadie quiere escribi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cceso no se cobra; cancelación con menos de 24 horas se cobra la mitad; con más de 48 horas se devuelve el anticipo. Beto las escribió porque ya había tenido que discutir dos veces lo mismo. Una página, siete partes, y la discusión desapareci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mes con siete visitas pendiente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es que se complic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mes Beto tuvo siete visitas pendientes: cuatro porque no pudo entrar, dos cancelaciones tardías y un evento cancelado con tres días de anticipación. La primera pregunta de Beto no fue cuánto cobró, sino cuánto perdi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mes con siete visitas pendiente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de lo perdi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visitas sin acceso le costaron 100 minutos de traslado y espera. Sumando los 10 minutos de las dos llamadas de cancelación, fueron 110 minutos. Con su hora de $150, eso son $275 que no facturó, sin contar el desgaste de haber ido a un lugar donde no podía ent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mes con siete visitas pendiente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gla, aplicada sin discu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cancelaciones tardías se cobraron a la mitad: $300 de la casa y $225 de la oficina, $525 en total. No hubo discusión porque la regla estaba escrita desde el principio. El evento cancelado con aviso se devolvió: no se cobró nada y el día quedó libre para otro trabajo. Y las cuatro visitas sin acceso se reprogramaron: tres se hicieron la semana siguiente y una quedó para el mes sigu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el mes con siete visitas pendientes · Paso 4 de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despué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números a la vista, Beto hizo dos cosas. La primera, revisar la ventana de la casa, donde dos de las cuatro visitas fallaron: la movió a las 10:30, la hora en la que la señora sí está. La segunda, escribir en el contrato que dos visitas sin acceso en el mismo mes se cobran como desplazamiento. Al mes siguiente, las pendientes bajaron a dos y el tiempo perdido bajó a 50 minutos. Ese es el efecto real de los papeles: no es que dejen de existir los problemas, es que dejan de costarte a cieg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dos papeles. La primera: el contrato mínimo tiene siete partes y ninguna sobra, con la frecuencia y el alcance siempre por escrito. La segunda: un cambio se procesa en cuatro pasos, escuchando, midiendo, costeando y escribiendo, y el precio nunca baja porque el cliente quiera más. La tercera: las visitas pendientes tienen una regla acordada de antemano, y esa regla convierte un reclamo en una cuenta. Los dos papeles: el contrato de una página por cliente y el registro de lo pendiente con su cobro. Con ellos, lo que hoy discutes con tu cliente se vuelve una línea de tu ho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Beto tuvo cuatro visitas sin acceso, dos cancelaciones tardías y un evento cancelado con aviso. ¿Qué cobró en total por ese pendient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525: la mitad de la casa ($300) y la mitad de la oficina ($225); las cuatro sin acceso no se cobran y el evento se devuelve.]]></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a, porque ninguna de las siete visitas se hizo.]]></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125, porque las siete visitas estaban contratadas.]]></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75, que es el valor de los minutos perdi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s cuatro visitas sin acceso le costaron a Beto 100 minutos perdidos y las dos cancelaciones tardías 10 minutos de llamada. ¿Cuántos minutos perdidos acumula en total ese m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casa de 80 m² tiene 4 visitas al mes de 3 h de puerta a puerta cada una. ¿Cuántas horas de trabajo ocupa ese cliente al m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s): ________________]]></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cliente pide un espacio extra y Beto lo hace sin actualizar el contrato, ese trabajo queda pagado porque el cliente lo pidió.]]></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l contrato con lo qu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acios y alcanc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ecu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ntana de acce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sitas pendiente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tas visitas al mes y en qué dí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qué hora se puede entrar al espac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asa si no se puede entrar o se cance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se limpia y qué no, para que nada quede por enten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uatro pasos para procesar un cambio de alcance, de arriba hacia 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uch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di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e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ribir]]></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con las palabras del cliente, lo que pi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edir y cronometrar la parte nuev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mar tiempo, insumos y traslado con la hoja de cost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gregar el cambio al contrato por escrito, con su preci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solver una visita sin acces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ntas entrar dentro de la ventana de acceso acorda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da reprogramada sin cobro y el tiempo perdido queda anota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puedes entrar, te comunicas con el cliente y acuerdan otra fecha]]></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s en el registro de incidencias qué pasó, a qué hora y cuánto esperas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ontrato del caso ficticio, la ___ dice cuántas visitas al mes y en qué días, y el ___ dice qué se limpia y qué no. Si un cliente cancela con menos de 24 horas de aviso, se cobra el ___ de la visita, y si no fue posible entrar, la visita se reprograma y ___ se cobra n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el contrato de Beto.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lcance del contrato dice qué espacios se limpian y cuáles n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visita sin acceso no se cobra y se reprograma.]]></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cancelación con menos de 24 horas de aviso se cobra a la mitad de la visit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recio de la casa se puede subir a cualquier cantidad si el cliente pide más trabaj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de incidencias es donde queda anotado lo que pasó en una visita pendien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contrato de una página de un cliente tuyo: las siete partes, con la frecuencia, el alcance espacio por espacio, la ventana de acceso, el precio, el material, la regla de cambios y la regla de pendientes y cancelacion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aplica esa regla a las visitas que no pudiste hacer el mes pasado: escríbelas en una tabla con el motivo, lo que se cobró y lo que no. Con las dos tablas llenas, escribe en una línea qué cambiarías primero en tu forma de trabajar.]]></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falta un dato, usa el último mes real. Un contrato con espacios en blanco es peor que uno corto: deja la casilla abierta para que la llene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siete partes del contra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cios y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limpia y qué no, espacio por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visitas al mes y en qué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de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é hora se puede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y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por visita y cómo se pa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one el producto y quién paga lo consum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avisa y cómo se ajusta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siete partes del contra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076575"/>
                <a:gridCol w="5038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sita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 si no se puede entrar o se canc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las siete partes del contra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lim-r01-oa04"/>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el alcan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limpia y qué no, espacio por espacio. Lo que no está en el alcance, no se hiz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no se puede entr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cobra nada, se reprograma y el tiempo perdido se ano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cancelan con menos de 24 hor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cobra la mitad de la visita, porque el espacio ya estaba apart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ocesa un camb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uchar, medir, costear y escribir. El precio sale de la hoja de cost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anota lo que pasó en una visita pendi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 incidencias, la herramienta T1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el último mes y cuenta tus minutos perdidos en visitas que no pudiste hacer. Si el número es alto, escribe en una línea qué vas a cambiar: mover una ventana de acceso, ajustar un precio o escribir una regla de cancelación. Ese es el cambio que hace que el mes que viene se te vaya menos tiemp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da pena cobrar el 50 %, empieza por escribir la regla en el contrato. Lo que se acuerda antes se cobra sin discuti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estadísticas ni salarios de referencia. El modelo de contrato es una guía de trabajo del ejercicio y no una asesoría legal: para redactar un contrato con efectos legales, consulta a un abogado. Para la información de precios y proveedores en México, la fuente oficial es la PROFECO, y para las obligaciones fiscales vigentes la fuente oficial es el Servicio de Administración Tributaria (SAT). Esta orientación general no sustituye la asesoría de un contador o un abogado.]]></a:t>
            </a:r>
          </a:p>
        </p:txBody>
      </p:sp>
      <p:sp>
        <p:nvSpPr>
          <p:cNvPr id="8" name=""/>
          <p:cNvSpPr txBox="1"/>
          <p:nvPr/>
        </p:nvSpPr>
        <p:spPr>
          <a:xfrm>
            <a:off x="514350" y="42576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antes de cotizar insumos y revisa los precios de tus proveedore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vigent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s obligaciones que apliquen a tu forma de trabajo antes de emitir comprobant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el contrato mínimo tiene siete partes y ninguna sobra, un cambio se procesa en cuatro pasos y el precio del trabajo extra no se negocia a la baja, y las visitas pendientes tienen una regla que se acuerda antes de que ocurran. Lo que falta es el papel: un contrato de una página por cliente, con frecuencia, alcance, ventana, precio, material, cambios y pendientes. Escríbelo con un cliente real esta semana. Cuando lo tengas, vas a ver algo raro: vas a dejar de tener miedo de que el cliente pida un extr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1-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2-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3-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4-matc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5-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7-llen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8-detective]]></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formalizar un contrato simple, procesar un cambio y ordenar el cobro de las visitas pendientes. Con esto ya tienes el recorrido completo del curso: medir, costear, ordenar el día, y dejar todo por escri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lim-r01-oa04"/>
              </a:rPr>
              <a:t><![CDATA[Contrato, cambio y recobro: por escrito lo que acordaste y cómo cobrar lo pendi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2 y rehaz la cuenta de las siete visitas pendientes: cuántas se cobran, cuántas no y cuántos minutos se perdieron. Casi siempre el fallo está en cobrar la visita que no se hizo o en olvidar el tiempo perdi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2026-10-25T04:01:42Z</dcterms:created>
  <dcterms:modified xsi:type="dcterms:W3CDTF">2026-10-25T04:01:42Z</dcterms:modified>
  <dc:title>Contrato, cambio y recobro: por escrito lo que acordaste y cómo cobrar lo pendiente</dc:title>
  <dc:description>Presentación editable del OA «Contrato, cambio y recobro: por escrito lo que acordaste y cómo cobrar lo pendiente». Enlace: https://negocios.lumbre.lat/object/neg-lim-r01-oa04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