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día no se llena con tareas: se llena con ventan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día no se llena con tareas: se llena con ventan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ómo se arma la ruta de un dí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ómo se arma la ruta de un dí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os órdenes, el mismo dí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La lista por espaci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Beto comparó dos órd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egunta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llevaba meses haciendo las visitas siempre en el mismo orden y notaba que los días se le iban. Se preguntó algo concreto: en qué momento del día perdía el tiempo. Decidió medir durante una semana sin cambiar nada: anotaba la hora de llegada a cada visita, la hora de salida y el motivo de cad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Beto comparó dos órd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nco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iempo muerto, y no el trabajo, era lo que se comía la jornada. En el orden de siempre esperaba 50 minutos en la puerta de la casa y 95 en la de la oficina, y llegaba al condominio a las 3:15 de la tarde, cuando la administración ya había cerrado. Eran dos horas y cuarto de espera al día y una visita que nunca se completaba dentro de su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Beto comparó dos órd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bó el orden al revés: el condominio primero, con su ventana de 8 a 10; la casa después, con la de 9:30 a 12:30; la oficina al final, con la de 13:30 a 16:30. Las esperas bajaron a 2 h 01 y las tres visitas se hicieron dentro de su ventana. La jornada terminó más larga, 8 h 20 contra 7 h 23, pero no quedó ninguna visit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Beto comparó dos órd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uenta que hiz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comparó las dos mañanas completas, no sólo un día. La mañana del orden A, con el pendiente del condominio recuperado al día siguiente, le costó 56 minutos más y una llamada de aviso. Su conclusión quedó en una frase: el día más corto no es el mejor día, el mejor día es el que termina con todo lo pactado hecho. Esa frase la escribió arriba de la hoj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por espaci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ista antes de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la primera visita, Beto ya tenía la lista de la casa en su folder: baño, cocina, pisos, polvo alto y vidrios, con el tiempo medido de cada uno. No es un control de calidad: es el alcance escrito y el lugar donde se anota lo que no se pudo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por espaci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ó en el polv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día, en el polvo alto, no podía subir a la repisa más alta sin el equipo adecuado. En vez de marcar la casilla, anotó que no se hizo y por qué: por seguridad. Ese espacio no se cobró, del total de la visita se descontaron sus 25 minutos y el cliente lo supo por la mism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por espaci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pasó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ocina, el filtro del fregadero estaba tapado y no se pudo limpiar como siempre. Beto lo anotó como pendiente con el motivo, avisó al cliente ese mismo día y lo dejó para la visita siguiente. Quedó escrito en la orden de trabajo con su motivo, no de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ista por espaci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co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Beto comparó el tiempo medido con el tiempo real de cada espacio y encontró que los vidrios ya no le tomaban 15 minutos: con el equipo nuevo, 8. Actualizó la lista y el precio de esa parte del trabajo. La lista por espacio no sólo deja por escrito lo que hiciste: también es la que te dice en qué estás perdiendo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orden B terminó más tarde y con más horas en campo, pero completó las tres visitas contratadas; el orden A terminó antes y dejó una visit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l caso ficticio del ejercicio, el orden B terminó 57 minutos después y completó las tres visitas dentro de su ventana; el orden A terminó antes, pero el condominio quedó pendiente y su recuperación costó 113 minutos en otra mañana. Lo que define una buena ruta no es la hora de salida, sino cuántas visitas contratadas quedan hechas y cuántas quedan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dos órdenes del dí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5 minut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50 más 95 son 145 minutos de espera, más de dos horas sin producir nada y sin facturar. Esa es la cifra que hace que un orden de ruta sea mejor que otro: no los minutos de trabajo, sino los que se gastan esperand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dos órdenes con su cuenta y la figura de los dos órdene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13 minut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7 + 23 + 75 + 8 son 113 minutos para una sola visita, más la llamada para avisar. Sumados a los 443 minutos del día del orden A dan 556 minutos, frente a los 500 del orden B: 56 minutos más y un pendiente menos con el orden B.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el recuadro sobre lo que cuesta el orden 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ventanas de acceso son un acuerdo y pueden cambiar: un cliente cambia de horario, se va de vacaciones o amplía el alcance. Por eso la ruta se revisa cada semana con la herramienta T13, Agenda de pedidos. Lo que no cambia es el método: primero la ventana más temprana, después la zona, luego los tramos medidos y al final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ómo se arma la ruta del día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tana de acceso → El horario en el que el cliente puede abrirte 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mo → Los minutos que te tomaste de un trabajo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empo muerto → Los minutos que pasas esperando y no fa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sita completada → La visita que se hizo dentro de su ventana y con su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ómo se arma la ruta del día muestra el orden: ventana, zona, tramos y cuenta, y la figura de los dos órdenes del día es la que compara los números. Con estas cuatro palabras ya puedes leer tu propia agenda y ver de dónde se te va el día. La tabla de los dos órdenes con s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irar cuál visita tiene la ventana de acceso más temprana →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grupar las visitas que quedan en la misma zona →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r los minutos que se tardan de un trabajo a otro → T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mar trabajo, traslados y esperas para ver si cabe en la jornada →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porque cada paso usa al anterior: la ventana decide a quién se visita primero, la zona decide a quién se visita después, los tramos dicen cuánto se tardará en llegar y la cuenta dice si todo cabe. Si empiezas por el trayecto más corto, dejas esperando a quien tenía la ventana más temprana. La figura de cómo se arma la rut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pera en el condominio, de 7:07 a 8:00 → Trabaja en la casa, de 9:30 a 12:10 → Trabaja en la oficina, de 13:30 a 15:10 → Llega a su casa a las 15: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ntana del condominio abre a las 8 y es la primera; la casa tiene ventana de 9:30 a 12:30 y la oficina de 13:30 a 16:30. Así el día completo las tres visitas sin dejar ninguna para después. Cambia el orden y el último trabajo se queda fuera de su ventana. La figura de los dos órdene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dos órdenes del dí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tana · zona · tramos · cuenta · 12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ntana, zona, tramos y cuenta: ese es el orden de la ruta. Los 121 minutos de espera del orden B son 53 en el condominio, 3 en la casa y 65 en la oficina. Si los tres huecos no te salen bien, el error más común es empezar por el trayecto más corto y dejar para el final a quien tenía la ventana más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ómo se arma la ruta del día y la tabla de los dos órdenes con s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el orden A, Beto esperó 50 minutos en la casa y 95 en l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no se sostiene: terminar antes no compensa dejar una visita contratada sin hacer, y la recuperación de esa visita costó 113 minutos en otra mañana. Las otras cuatro sí se sostienen y son las que arman la ruta: la ventana, las esperas medidas, la lista por espacio y los tramos medidos con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os dos órdene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la ruta de tu próximo día de trabajo: escribe las visitas que tienes, la hora de acceso de cada una y los minutos que te tomaste de un trabajo a otro la última vez. Ordénalas primero por ventana y después por zona, y comprueba si las tres caben en tu jornada. Después arma la lista por espacio de un contrato tuyo: un renglón por espacio, con el tiempo medido, qué se revisa y qué se anota si falla. Escribe en una línea qué visita correrías de lugar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cuatro palabras de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cuatro palabras de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as cuatro palabras de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rma la ruta primero por la ventana de ac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a única hora en la que el cliente puede abrirte el espacio; fuera de esa franja, la visita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tiempo mu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minutos que pasas esperando a que te abran, buscando la llave o cargando el carro. No s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cuando no se pudo terminar un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pacio, el motivo y que no se hizo. Lo que no se hizo n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aran dos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s visitas contratadas que se completaron y por los minutos de espera, no por la hora a la que termin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llevas la ru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herramienta T13, Agenda de pedidos, con su tope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último día en que te faltó una visita o llegaste tarde a una, y escribe en una línea qué parte del día se te fue: la espera, el traslado o el trabajo. Después escribe la frase que usarás mañana antes de cargar el carro: algo corto, del tipo «primero la ventana, después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7" r:id="rId1"/>
    <p:sldLayoutId id="2481917068" r:id="rId2"/>
    <p:sldLayoutId id="2481917069" r:id="rId3"/>
    <p:sldLayoutId id="24819170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2e8a9b9a3af398b7a73a34a2f17c0f234f81577d0ea3e31.jpg"/>
  <Relationship Id="rId3" Type="http://schemas.openxmlformats.org/officeDocument/2006/relationships/hyperlink" Target="https://negocios.lumbre.lat/object/neg-lim-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negocios.lumbre.lat/object/neg-lim-r01-oa03" TargetMode="External"/>
  <Relationship Id="rId4" Type="http://schemas.openxmlformats.org/officeDocument/2006/relationships/hyperlink" Target="https://negocios.lumbre.lat/object/neg-lim-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negocios.lumbre.lat/object/neg-lim-r01-oa03" TargetMode="External"/>
  <Relationship Id="rId4" Type="http://schemas.openxmlformats.org/officeDocument/2006/relationships/hyperlink" Target="https://negocios.lumbre.lat/object/neg-lim-r01-oa03"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negocios.lumbre.lat/object/neg-lim-r01-oa03" TargetMode="External"/>
  <Relationship Id="rId4" Type="http://schemas.openxmlformats.org/officeDocument/2006/relationships/hyperlink" Target="https://negocios.lumbre.lat/object/neg-lim-r01-oa03"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negocios.lumbre.lat/object/neg-lim-r01-oa03"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www.gob.mx/profec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hyperlink" Target="https://www.gob.mx/sat"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3"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r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a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e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xist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lim-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la ruta de un día de trabajo con sus ventanas de acceso y sus traslados, medir el tiempo que toma cada espacio de una visita y llevar una lista de trabajo por espacio que deje por escrito qué se hizo y qué no se hiz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Limpieza profesional como negocio». Con el caso ficticio de Beto y sus tres contratos, compara dos órdenes de las mismas tres visitas, mide el tiempo que se pierde esperando y arma la lista por espacio de la casa de 80 m². Termina con ocho actividades evaluadas, dos juegos de repaso y un producto: la ruta del día y la lista por espacio de cada contrat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a · agenda · ventana de acceso · lista por espacio · tiempo muerto · limpiez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es un trabajo de horas; llevar el negocio de la limpieza es un trabajo de orden. Cuando un día se arma por costumbre, aparecen huecos que nadie ve: la visita que se empieza tarde, el cliente que no está, el espacio que se quedó a medias y que al final no se anota. En esta lección vas a aprender a construir la ruta de un día, a medir cuánto tiempo se pierde esperando y a dejar una lista por espacio que diga, en cada parte del trabajo, qué se hizo y qué no. Como en las lecciones anteriores, no se trata de aprender técnicas de limpieza: se trata de aprender a organizar y cobrar el trabaj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uvieras que cargar el carro con tres visitas contratadas y tres ventanas de acceso distintas, ¿podrías decir de antemano a qué hora llegas a cada una y qué tiempo vas a pasar esperando? Y si en una de esas visitas no pudiste terminar un espacio, ¿quedaría escrito en algún papel que ese espacio no se hizo? Las dos preguntas se responden con la ruta del día y con la lista por espac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ía no se llena con tareas: se llena con venta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parece un trabajo de lista: hago esto, luego esto, después lo otro. Pero el espacio no está disponible todo el día. Cada visita tiene una ventana de acceso pactada, y esa ventana manda: si llegas antes, esperas; si llegas después, no hay quien te abra. Sumado a eso están los tramos entre un trabajo y otro, y el tiempo que se va en cargar el carro, conseguir la llave o encontrar dónde estacionarse. Todo eso es tiempo real, y el tiempo real es el que se pag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en sitio: los minutos que estás dentro del espacio. Es lo único que ven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ía no se llena con tareas: se llena con venta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slado: los minutos que te tomaste de un trabajo a otro, con el tráfico y el estacionamiento de siempr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muerto: los minutos que pasas esperando a que te abran, buscando la llave o cargando el carro. No producen nada y no se factura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ma de los tres es tu jornada real. Si la conoces, ya sabes qué puedes prometer y qué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día no se llena con tareas: se llena con venta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habilit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trata de orden y de papeleo, no de ejecución. Entrar a una vivienda ajena, manipular productos químicos y trabajar en alturas siguen siendo tareas que exigen equipo, nociones de manejo seguro y la instrucción de quien contrata. Leer esta lección no te habilita para ejecutar esos trabajos: si los ofreces, prepárate con el equipo y con la formación que pide el oficio. Y en tu lista por espacio, un espacio que no sabes limpiar con seguridad se anota como no hecho: no se marca como hecho para salir del pa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arma la ruta de un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a no se arma por costumbre ni por distancia. Se arma en un orden fijo de cinco pasos, y el orden importa porque cada paso usa al anterior: primero se decide a quién se visita según la hora en que te pueden abrir, después se agrupan los trabajos que quedan cerca, luego se miden los tramos entre ellos y al final se hace la cuenta para ver si todo cabe en la jornada. Si empiezas por el barrio y dejas para el final a quien tenía la ventana más temprana, vas a pasar una hora de tu día esperando en la puerta y quizá ni así vas a poder ent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arma la ruta de un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uta no se arma por costumbre ni por cercanía a tu casa: se arma por ventana de acceso y por tramo medi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rden-ru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arma la ruta de un d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na: la visita cuya ventana abre más temprano va primero. En el caso de Beto, el condominio abre de 8 a 10 de la mañana.]]></a:t>
            </a:r>
          </a:p>
        </p:txBody>
      </p:sp>
      <p:sp>
        <p:nvSpPr>
          <p:cNvPr id="9" name=""/>
          <p:cNvSpPr txBox="1"/>
          <p:nvPr/>
        </p:nvSpPr>
        <p:spPr>
          <a:xfrm>
            <a:off x="514350" y="19431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dos visitas que quedan en la misma zona van juntas. El condominio y la oficina están en el mismo barrio, a 5 minutos entre ellos. Cuando la zona y la ventana no coinciden, gana la ventana: el cliente no espera, y por eso en el caso de Beto el condominio y la oficina no pueden ir seguidos aunque estén tan cer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arma la ruta de un d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mos: el tiempo de un trabajo a otro se mide, no se estima. De la casa a la oficina son 15 minutos; de tu base al condominio, 7.]]></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al final se suman trabajo en sitio, traslados y esperas. Lo que no cabe en la jornada no se promete: se reprograma antes de salir, no en la puerta del cl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arma la ruta de un d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quince minut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tre dos visitas seguidas no dejas al menos quince minutos de margen, algo se va a pasar: o llegas antes y esperas en la calle, o llegas tarde y el cliente ya se fue a trabajar. Ese margen es el que absorbe una llamada a media mañana o el aviso de que un cliente se retrasa. En el caso de Beto, el margen de quince minutos es la diferencia entre esperar veinte minutos y no esper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órdenes, el mismo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ver que el orden importa no hace falta inventar una semana rara: basta con medir el mismo día de dos maneras. Beto tenía tres visitas contratadas, la casa de 80 m², la oficina de 40 m² y las áreas comunes del condominio, y las hacía siempre en el mismo orden por costumbre: primero la casa, después la oficina y al final el condominio, porque quedaba de camino. Probó otro orden una mañana y comparó los dos días con el mismo relo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órdenes, el mismo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B tarda más y completa las tres visitas contratadas. El A acaba antes y deja una visita pendie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uta-d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órdenes, el mismo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órdenes del mismo día, con su cuenta completa. Caso ficticio del ejerc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238250"/>
                <a:gridCol w="1495425"/>
                <a:gridCol w="942975"/>
                <a:gridCol w="1428750"/>
                <a:gridCol w="1495425"/>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r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bajo en sit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sl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empo muer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s en 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s completad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casa, oficina, condo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h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8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 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h 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de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 condominio, casa, ofi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h 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4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 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h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e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órdenes, el mismo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orden A cuesta de verdad]]></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A terminó 57 minutos antes que el orden B, y por eso parecía mejor. Pero en el orden A el condominio quedó pendiente: la administración abre las áreas comunes de 8 a 10 de la mañana y Beto llegó a las 3:15 de la tarde.]]></a:t>
            </a:r>
          </a:p>
        </p:txBody>
      </p:sp>
      <p:sp>
        <p:nvSpPr>
          <p:cNvPr id="11" name=""/>
          <p:cNvSpPr txBox="1"/>
          <p:nvPr/>
        </p:nvSpPr>
        <p:spPr>
          <a:xfrm>
            <a:off x="685800" y="28765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 visita no se perdió, se recorrió: al día siguiente volvió sólo para eso, y esa mañana le ocuparon 7 minutos de camino, 23 minutos de espera, 75 minutos de trabajo y 8 minutos de regre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s órdenes, el mismo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descr=""/>
          <p:cNvSpPr/>
          <p:nvPr/>
        </p:nvSpPr>
        <p:spPr>
          <a:xfrm>
            <a:off x="514350" y="1219200"/>
            <a:ext cx="8115300" cy="13335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mando las dos mañanas, el orden A costó 56 minutos más que el orden B, además de dejar un pendiente que hay que avisar y un cliente sin su visita. Ahorrar 57 minutos en un día y gastar 113 en otro no es ahorr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ista por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una visita, el trabajo se reparte en espacios: baño, cocina, pisos, polvo alto y vidrios. Cada espacio tiene su propio tiempo medido y su propia lista de revisión. Esa lista es lo que convierte un «estuve ahí» en un «esto es lo que se hizo», y es lo que sostiene la cuenta cuando el cliente pregunta por qué algo quedó sin limpiar. En la casa de 80 m² del caso de Beto, el tiempo medido se reparte así: baño 35 minutos, cocina 40, pisos 45, polvo alto 25 y vidrios 15, que suman los 160 minutos que en la lección anterior se cronometraron como trabajo en sit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ista por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sta por espacio es el alcance escrito y la evidencia de lo que sí se hizo: lo que no está en la lista, no se hiz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sta-espa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ista por espa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medido por espacio en los tres contratos del caso. Caso ficticio del ejerci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95450"/>
                <a:gridCol w="5429250"/>
                <a:gridCol w="990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acios con su tiempo med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a de 80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 35 min, cocina 40 min, pisos 45 min, polvo alto 25 min, vidrios 15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h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icina de 40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os 25 min, superficies de trabajo 30 min, baño 20 min, basura y papel 15 min, vidrios 1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 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s comunes de 60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illos y lobby 30 min, escalera y descansos 25 min, cuarto de servicio 2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ista por espa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lo que no se hizo, con el motivo: falta de acceso, falta de tiempo, falta de equipo o seguridad. «No se hizo» y «se hizo despacio» son cosas distintas, y el cliente las lee distin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izo no se cobra: la parte proporcional de ese espacio sale de la cuenta, o queda como visita pendiente para otro dí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se actualiza con la medición: si un espacio te está costando más tiempo del medido, se anota y se revisa. La lista también alimenta tu hoja de cos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La lista por espa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vive cada pape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genda de la semana, con su tope de horas y sus fechas prometidas, la llevas en la herramienta T13, Agenda de pedidos. El detalle de lo que se hizo y lo que falta cobrar en cada visita, en la T10, Orden de trabajo. La lista por espacio es el papel que alimenta a las 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día que Beto comparó dos órde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 que se hiz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llevaba meses haciendo las visitas siempre en el mismo orden y notaba que los días se le iban. Se preguntó algo concreto: en qué momento del día perdía el tiempo. Decidió medir durante una semana sin cambiar nada: anotaba la hora de llegada a cada visita, la hora de salida y el motivo de cada espe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día que Beto comparó dos órde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ncontr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muerto, y no el trabajo, era lo que se comía la jornada. En el orden de siempre esperaba 50 minutos en la puerta de la casa y 95 en la de la oficina, y llegaba al condominio a las 3:15 de la tarde, cuando la administración ya había cerrado. Eran dos horas y cuarto de espera al día y una visita que nunca se completaba dentro de su vent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día que Beto comparó dos órde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camb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ó el orden al revés: el condominio primero, con su ventana de 8 a 10; la casa después, con la de 9:30 a 12:30; la oficina al final, con la de 13:30 a 16:30. Las esperas bajaron a 2 h 01 y las tres visitas se hicieron dentro de su ventana. La jornada terminó más larga, 8 h 20 contra 7 h 23, pero no quedó ninguna visita pend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día que Beto comparó dos órde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uenta que hizo despué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comparó las dos mañanas completas, no sólo un día. La mañana del orden A, con el pendiente del condominio recuperado al día siguiente, le costó 56 minutos más y una llamada de aviso. Su conclusión quedó en una frase: el día más corto no es el mejor día, el mejor día es el que termina con todo lo pactado hecho. Esa frase la escribió arriba de la hoja de la se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lista por espacio de la ca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ista antes de entr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imera visita, Beto ya tenía la lista de la casa en su folder: baño, cocina, pisos, polvo alto y vidrios, con el tiempo medido de cada uno. No es un control de calidad: es el alcance escrito y el lugar donde se anota lo que no se pudo hac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lista por espacio de la ca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 en el polvo al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ía, en el polvo alto, no podía subir a la repisa más alta sin el equipo adecuado. En vez de marcar la casilla, anotó que no se hizo y por qué: por seguridad. Ese espacio no se cobró, del total de la visita se descontaron sus 25 minutos y el cliente lo supo por la misma li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lista por espacio de la ca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pasó con la coci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cina, el filtro del fregadero estaba tapado y no se pudo limpiar como siempre. Beto lo anotó como pendiente con el motivo, avisó al cliente ese mismo día y lo dejó para la visita siguiente. Quedó escrito en la orden de trabajo con su motivo, no de palab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lista por espacio de la ca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con el tiemp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Beto comparó el tiempo medido con el tiempo real de cada espacio y encontró que los vidrios ya no le tomaban 15 minutos: con el equipo nuevo, 8. Actualizó la lista y el precio de esa parte del trabajo. La lista por espacio no sólo deja por escrito lo que hiciste: también es la que te dice en qué estás perdiendo el tiemp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cisiones y dos papeles. La primera: el día se arma por ventanas de acceso, después por zona y después con los tramos medidos; el tiempo que se pasa esperando se cuenta, porque no se factura. La segunda: dentro de cada visita, la lista por espacio dice qué se hizo, cuánto se tardó y qué quedó pendiente, y lo que no se hizo no se cobra. Y los dos papeles que armaste: la ruta del día, con su orden y sus horas, y la lista por espacio de cada contrato. Con ellos, la semana que viene puedes comparar tu tiempo con el de tus medidas y ver, por fin, dónde se te va el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eto compara dos órdenes para el mismo día de trabajo. ¿Cuál de estas afirmaciones describe mejor lo que pasó?]]></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rden B terminó más tarde y con más horas en campo, pero completó las tres visitas contratadas; el orden A terminó antes y dejó una visita pendiente.]]></a:t>
            </a:r>
          </a:p>
        </p:txBody>
      </p:sp>
      <p:sp>
        <p:nvSpPr>
          <p:cNvPr id="10" name=""/>
          <p:cNvSpPr txBox="1"/>
          <p:nvPr/>
        </p:nvSpPr>
        <p:spPr>
          <a:xfrm>
            <a:off x="666750" y="3324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den A es mejor, porque terminar antes significa que el día fue más efic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os órdenes son equivalentes, porque el trabajo dentro de los espacios es el mismo en los dos cas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rden B es mejor sólo porque las esperas fueron más cortas, sin importar cuántas visitas se completar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con el orden A, Beto espera 50 minutos en la puerta de la casa y 95 minutos en la de la oficina. ¿Cuántos minutos de tiempo muerto acumula esa mañan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visita pendiente del condominio se recupera en otra mañana: 7 minutos de camino de ida, 23 minutos de espera a que abran, 75 minutos de trabajo en sitio y 8 minutos de regreso. ¿Cuántos minutos ocupa en total esa visita pendiente?]]></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Beto respeta el orden que le funciona, puede dejar de revisar la ruta cada semana, porque las ventanas de acceso de sus clientes no cambia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la ruta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ntana de acce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iempo muer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sita complet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minutos que te tomaste de un trabajo a otr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minutos que pasas esperando y no factur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isita que se hizo dentro de su ventana y con su lis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horario en el que el cliente puede abrirte el espa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armar la ruta de un día,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t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mo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irar cuál visita tiene la ventana de acceso más tempr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grupar las visitas que quedan en la misma zo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r los minutos que se tardan de un trabajo a ot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mar trabajo, traslados y esperas para ver si cabe en la jorna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día del caso ficticio, de arriba hacia abaj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 en el condominio, de 7:07 a 8:00]]></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ga a su casa a las 15:20]]></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baja en la casa, de 9:30 a 12:10]]></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 en la oficina, de 13:30 a 15: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uta del día se arma primero por la ___ de acceso, luego por la ___, después midiendo los ___ entre un trabajo y otro y al final con la ___ del día. En el caso ficticio del ejercicio, el tiempo muerto del orden B es de ___ minu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ruta de Bet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ventana de acceso del condominio es de 8 a 10 de la mañan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el orden A, Beto esperó 50 minutos en la casa y 95 en la oficin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rden A fue mejor que el orden B porque terminó 57 minutos an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por espacio sirve para dejar escrito lo que se hizo y lo que no se pudo hace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s tramos entre trabajos se miden con el reloj y no con la distancia en kilómetr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la ruta de tu próximo día de trabajo: escribe las visitas que tienes, la hora de acceso de cada una y los minutos que te tomaste de un trabajo a otro la última vez. Ordénalas primero por ventana y después por zona, y comprueba si las tres caben en tu jornada. Después arma la lista por espacio de un contrato tuyo: un renglón por espacio, con el tiempo medido, qué se revisa y qué se anota si falla. Escribe en una línea qué visita correrías de lugar y por qué.]]></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falta un dato, usa el último trabajo que hiciste y crónometralo. Una ruta con números aproximados sirve más que una ruta perfecta que nunca escrib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palabras de la ru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orario en el que el cliente puede abrirte el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minutos que te tomaste de un trabajo 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m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minutos que pasas esperando y no fac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quince minutos que dejas entre una visita y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comple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isita hecha dentro de su ventana y con su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palabras de la ru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no se pudo hacer y hay que reprogr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cuatro palabras de la ru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lim-r01-oa03"/>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rma la ruta primero por la ventana de acce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a única hora en la que el cliente puede abrirte el espacio; fuera de esa franja, la visita no se ha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tiempo muer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minutos que pasas esperando a que te abran, buscando la llave o cargando el carro. No se factu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cuando no se pudo terminar un espac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pacio, el motivo y que no se hizo. Lo que no se hizo no se cob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aran dos rut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s visitas contratadas que se completaron y por los minutos de espera, no por la hora a la que terminas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llevas la ruta de la sem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erramienta T13, Agenda de pedidos, con su tope de hor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último día en que te faltó una visita o llegaste tarde a una, y escribe en una línea qué parte del día se te fue: la espera, el traslado o el trabajo. Después escribe la frase que usarás mañana antes de cargar el carro: algo corto, del tipo «primero la ventana, después la zon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reorganizar te incomoda, prueba un solo día y compara las visitas completadas. Con un día de datos ya tienes una compar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estadísticas ni salarios de referencia. Para la información de precios y proveedores en México, la fuente oficial es la PROFECO, y sus herramientas de comparación sirven para contrastar tus costos de insumos antes de cotizar; para las obligaciones fiscales vigentes, la fuente oficial es el Servicio de Administración Tributaria (SAT).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antes de cotizar insumos y revisa los precios de tus proveedor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vigent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s obligaciones que apliquen a tu forma de trabajo antes de emitir comprobant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el día se arma por ventanas de acceso y no por costumbre, el tiempo que se pasa esperando es tiempo que no se factura, y la lista por espacio es la que deja por escrito qué se hizo y qué no. Lo que falta es el papel que sostiene todo eso: la ruta del día, con sus ventanas, sus tramos y su orden, y la lista por espacio de cada contrato, con el tiempo medido y lo que se anota cuando algo falla. Ármalas con tus visitas reales de la próxima semana. Si al final del mes te faltan visitas por hacer, casi siempre fue la ruta, no el trabaj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2-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6-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armar la ruta de un día con ventanas y traslados, y llevar la lista por espacio de cada visita. Siguiente paso: dejar todo eso por escrito en un contrato que se pueda cobrar y recuper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3"/>
              </a:rPr>
              <a:t><![CDATA[Ruta diaria y lista por espacio: ordenar el día para que las horas exi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omparación de los dos órdenes: trabajo en sitio, traslados y esperas. Casi siempre el fallo está en medir sólo el tiempo de trabajo y olvidar el tiempo que se pasa esperando a que te abra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2026-10-25T03:59:54Z</dcterms:created>
  <dcterms:modified xsi:type="dcterms:W3CDTF">2026-10-25T03:59:54Z</dcterms:modified>
  <dc:title>Ruta diaria y lista por espacio: ordenar el día para que las horas existan</dc:title>
  <dc:description>Presentación editable del OA «Ruta diaria y lista por espacio: ordenar el día para que las horas existan». Enlace: https://negocios.lumbre.lat/object/neg-lim-r01-oa03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