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Negoci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neg-lim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vas a poder hacer al terminar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La visita cuesta: tiempo, insumos y traslado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neg-lim-r01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neg-lim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neg-lim-r01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El precio sale del costo, no de la memoria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. Qué va incluido en el precio» (2 de 3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. Qué va incluido en el precio» (3 de 3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hoja de costos de la visita a la c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Qué se midió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Beto tomó la visita de mantenimiento de la casa de 80 m² y escribió sus tres sumandos. Trabajo en sitio: 2 h 40 min. Traslado de ida y vuelta: 20 min. Total de puerta a puerta: 3 h. Insumos que se consumen: $45. Combustible del traslado: $20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hoja de costos de la visita a la c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La cuenta del cos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Multiplicó las 3 h por el valor de su hora, que en este ejercicio es $150, y obtuvo $450. Sumó los insumos y el traslado: $65. El costo de producir esa visita era $515. Beto lo anotó en la hoja de costos antes de mirar el precio que cobraba, para no ajustar la cuenta hacia donde le convien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hoja de costos de la visita a la c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a comparación con el precio de ho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precio pactado era $600 por visita. El margen, después de insumos y traslado, era $535. El resultado, después de restar el valor de sus 3 h, era $85: es decir, $28 por cada hora de puerta a puerta. Beto aprendió lo importante: mientras el margen parecía grande, el resultado era el que decía la ver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hoja de costos de la visita a la c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Lo que hizo con el núm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Beto no subió el precio de la semana. Primero se hizo dos preguntas: ¿el trabajo estaba bien medido? Sí. ¿El alcance estaba escrito? A medias: la visita profunda no tenía precio propio. Antes de hablar de dinero, arregló el alcance y después llevó la hoja de costos a la siguiente convers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cuando el cliente no puede pagar má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convers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cliente de la casa dijo que $600 por visita era todo lo que podía pagar. Beto no bajó el precio. Sacó la hoja de costos y explicó la cuenta: 3 h de puerta a puerta, $45 de insumos y $20 de traslado. Después ofreció dos caminos, no u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cuando el cliente no puede pagar má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El camino del alc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primero: bajar el alcance de la visita semanal. Si la visita deja fuera el cuarto de servicio y el polvo alto, el trabajo baja a 2 h y el traslado sigue siendo de 20 min. El costo baja a $415 y, con el mismo precio de $600, el resultado sube de $85 a $185 por visita. Al mes, con cuatro visitas, ese mismo cliente pasa de dejar $340 a dejar $740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cuando el cliente no puede pagar má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El camino de la frecu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segundo: sacar la limpieza profunda de la visita semanal y cobrarla aparte, una vez al mes. Esa visita profunda dura 4 h más 20 min de traslado, cuesta $740 y se cotiza en $950: deja $210 por visita. Sumando las cuatro visitas semanales reducidas y la visita profunda mensual, el mismo cliente deja $950 al mes en vez de $340, sin que Beto haya subido el precio de 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cuando el cliente no puede pagar má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La regla que quedó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Beto aprendió a no ver al precio como el número que hay que defender, sino como el número que hay que explicar. El precio se sostiene con el alcance escrito y con la cuenta de arriba. Esa cuenta vive en la herramienta T04, Hoja de costos, y el presupuesto que sale de ella se arma en el T09, Presupuesto edit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$85, porque a esos $535 hay que restarle el valor de las 3 h propias ($450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margen es $600 menos $45 menos $20, es decir $535. El resultado resta además el valor de tus 3 h a $150, o sea $450, y da $85. Si te queda $365, estás contando la hora dos veces; si te queda $15, estás restando el costo completo sobre un precio que no cubría ni los insumos. Cifras del caso ficticio del ejerc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aso 2 y el paso 3 del ejemplo resuelto 1, y la cascada del costo de la visi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neg-lim-r01-oa02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515 $ (tolerancia ±1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3 h de puerta a puerta valen $450 con el valor de hora del ejercicio. Sumando $45 de insumos y $20 de traslado, el costo de la visita es $515. Este número es el piso del precio: por debajo, cada visita sale de tu bolsillo. Cifras del caso ficticio del ejerc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ascada del costo de una visita y el paso 2 del ejemplo resuelto 1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neg-lim-r01-oa02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28.3 $ por hora (tolerancia ±1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margen es $600 menos $65, o sea $535. Restando el valor de las 3 h ($450) queda un resultado de $85. Dividido entre las 3 h de puerta a puerta, son $28.3 por hora. Si te sale cerca de $178, estás dividiendo el margen entre las horas sin restar el trabajo propio. Cifras del caso ficticio del ejerc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aso 3 del ejemplo resuelto 1 y la tabla de los cuatro trabajos de B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neg-lim-r01-oa02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on $700, el margen es $635 y el resultado es $635 menos $450, o sea $185 por visita: unos $62 por hora de puerta a puerta, contra los $28 de antes. El trabajo sigue costando lo mismo, así que subir el precio no daña la calidad: lo único que cambia es lo que te queda. Por eso el precio se decide con la hoja de costos delante y no con la impresión del d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abla de los cuatro trabajos de Beto y el apartado 2 sobre el margen y el resul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neg-lim-r01-oa02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Horas de puerta a puerta → El trabajo dentro del espacio más el traslado de ida y vuel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 de tu hora → El número con el que cambias tu tiempo por din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s que se acaban → Lo que consumes y no vuelve: guantes, bolsas y produc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 de la visita → El piso del precio: el número del que nunca baj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ascada del costo de una visita ordena las cuatro líneas y muestra cómo se llega al $515 de la casa. Las dos primeras líneas son tiempo y las dos últimas son dinero: por eso una hoja de costos sin horas es una hoja incompleta. La cascada del costo de una visita y la tabla de las cuatro líne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neg-lim-r01-oa02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scribir el costo de la visita con sus tres sumandos → Cos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mparar ese costo con el precio que hoy cobras → Compar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ecidir si el precio sube o si baja el alcance → Pre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scribir el alcance nuevo antes de cobrar → Alc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orden importa porque el precio no se decide sin la comparación: si comparas primero, el número que sale ya no es una opinion. Y el alcance va al final porque es lo que hace que ese precio sea defendible: lo que no está escrito en el alcance no se hizo. La cascada del costo de una visita y el ejemplo resuelto 2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neg-lim-r01-oa02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Clasificar» (2 de 2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notar los espacios, el tipo de trabajo y la frecuencia que pide → Medir la visita y cronometrar el tiempo de puerta a puerta → Calcular el costo con horas, insumos y traslado, y poner el precio → Presentar el presupuesto con el alcance y el detalle de la visi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el alcance, porque sin saber qué se va a hacer no hay nada que cronometrar ni que cotizar. Después la medida, luego la cuenta y sólo al final el presupuesto. Presentar el precio antes de la cuenta es exactamente el error que produce un trabajo que se paga a medi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jemplo resuelto 1 y la cascada del costo de una visi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neg-lim-r01-oa02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tiempo · insumos · 51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costo de una visita tiene tres sumandos y ninguno es opcional. Si el tiempo no está, el número sale inflado; si los insumos no están, el trabajo se come el margen en cuanto falta algo. Los $515 del ejercicio son la suma de $450 de tiempo, $45 de insumos y $20 de trasl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ascada del costo de una visita y la tabla de las cuatro líne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neg-lim-r01-oa02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margen de la visita a la casa es de $535 y el resultado es de $85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tercera nota no se sostiene: si el precio baja y el alcance no cambia, el trabajo sigue costando $515 y ahora además se hace más barato; el resultado por visita baja de $85 a $5. Las otras cuatro sí se sostienen: son las que mantienen el negocio orden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sobre el margen y el resultado, y la tabla de los cuatro trabaj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neg-lim-r01-oa02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9 · Detective de errores» (2 de 2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oducto de la lección. Toma la última visita que hiciste y arma la hoja de costos completa: horas de puerta a puerta, valor de tu hora, insumos, traslado y costo. Después réstale el costo al precio que cobraste y divide entre las horas. Escribe el resultado por hora que te salió. Con la hoja llena, responde en una línea qué harías con ese trabajo: subir el precio, bajar el alcance o dejarlo igual, y por qué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0 · Reflexión» (2 de 2)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5. Lo que te llevas · Memoria: los cuatro sumand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5. Lo que te llevas · Memoria: los cuatro sumand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5. Lo que te llevas · Memoria: los cuatro sumand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es son los tres sumandos del costo de una visi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Horas de puerta a puerta, insumos que se consumen y trasl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diferencia hay entre margen y resultad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margen es lo que queda del precio; el resultado es lo que queda después de pagar también tu tiem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se mide la hora de puerta a puer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es tiempo que no facturas y que hoy no aparece en ninguna cu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ces si el cliente no acepta el preci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ambias el alcance o la frecuencia y vuelves a cotizar; nunca bajas el número sin cambiar 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ara qué sirve el resultado por hor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ara comparar trabajos distintos y decidir cuáles aceptas y cuáles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Segunda pregunta del producto: de tus trabajos de esta semana, elige el que peor resultado por hora te dio y escribe en una línea el cambio de alcance, de frecuencia o de precio que pondrías en la mesa. Ese es el trabajo con el que conviene hablar la próxima semana, y la conversación empieza con la hoja de costos, no con una disculp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1 · Reflexión» (2 de 2)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para saber más» (2 de 2)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 de la l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lim-r01-oa02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de la lección» (2 de 3)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de la lección» (3 de 3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063" r:id="rId1"/>
    <p:sldLayoutId id="2481917064" r:id="rId2"/>
    <p:sldLayoutId id="2481917065" r:id="rId3"/>
    <p:sldLayoutId id="248191706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09139a26811b7cb3ae319fc98dfada64fb55b6e359216051.jpg"/>
  <Relationship Id="rId3" Type="http://schemas.openxmlformats.org/officeDocument/2006/relationships/hyperlink" Target="https://negocios.lumbre.lat/object/neg-lim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hyperlink" Target="https://negocios.lumbre.lat/object/neg-lim-r01-oa02" TargetMode="External"/>
  <Relationship Id="rId4" Type="http://schemas.openxmlformats.org/officeDocument/2006/relationships/hyperlink" Target="https://negocios.lumbre.lat/object/neg-lim-r01-oa02" TargetMode="External"/>
  <Relationship Id="rId5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hyperlink" Target="https://negocios.lumbre.lat/object/neg-lim-r01-oa02" TargetMode="External"/>
  <Relationship Id="rId4" Type="http://schemas.openxmlformats.org/officeDocument/2006/relationships/hyperlink" Target="https://negocios.lumbre.lat/object/neg-lim-r01-oa02" TargetMode="External"/>
  <Relationship Id="rId5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hyperlink" Target="https://negocios.lumbre.lat/object/neg-lim-r01-oa02" TargetMode="External"/>
  <Relationship Id="rId4" Type="http://schemas.openxmlformats.org/officeDocument/2006/relationships/hyperlink" Target="https://negocios.lumbre.lat/object/neg-lim-r01-oa02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hyperlink" Target="https://negocios.lumbre.lat/object/neg-lim-r01-oa02" TargetMode="External"/>
  <Relationship Id="rId4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hyperlink" Target="https://www.gob.mx/profeco" TargetMode="Externa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hyperlink" Target="https://www.gob.mx/sat" TargetMode="External"/>
  <Relationship Id="rId4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lim-r01-oa02" TargetMode="External"/>
  <Relationship Id="rId3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tiz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ala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ora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ste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si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e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ci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egoci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neg-lim-r01-oa02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ear una visita de limpieza con sus tres sumandos (tiempo de puerta a puerta, insumos y traslado) y poner precio a un contrato sin trabajar de más, decidiendo entre cobrar por visita, por superficie o de forma mixt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 lección del curso «Limpieza profesional como negocio». Con el caso ficticio de Beto y sus tres contratos, construye la hoja de costos de una visita, distingue el margen del resultado y usa esa diferencia para decidir el precio. Termina con nueve actividades evaluadas, dos juegos de repaso y un producto: la hoja de costos de una visita con su pre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Negoci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stos · precio · margen · insumos · traslado · cotiz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 todo el negocio de la limpieza se decide en una sola pregunta: cuánto cuesta la visita. Un cliente que pide presupuesto no está preguntando por los metros; está preguntando qué hay detrás de ese número: cuántas horas, cuántos insumos y cuánto camino. En esta lección vas a costear una visita completa, distinguir el margen del resultado y usar esa diferencia para poner precio sin trabajar de más. Como en la lección anterior, no se trata de aprender a limpiar: se trata de aprender a cobrar por lo que limpia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responde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mañana te piden presupuesto para una visita de mantenimiento en una casa de 80 m², ¿puedes mostrar en menos de un minuto cuánto cuesta esa visita, cuánto te queda y a cuánto por hora de tu tiempo? Las dos preguntas se responden con la hoja de costos y con una frase de alcance. La hoja donde vive esa cuenta es la herramienta T04, Hoja de costos; el documento que se le entrega al cliente es el T09, Presupuesto editab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a visita cuesta: tiempo, insumos y traslad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cio que te piden no es el costo, y confundirlos es el error que más caro sale. El costo de una visita tiene tres sumandos, y si falta alguno, el número que sale es falso. El más invisible es el tiempo: no hay recibo de las horas que dedicas a traveling, a esperar a que te abran o a cargar el carro. Por eso conviene calcularlo con el mismo cuidado con el que calculas los insum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32670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 de puerta a puerta: el trabajo dentro del espacio más el traslado de ida y vuelta. Es el sumando que casi siempre falta, porque no aparece en ninguna cuent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a visita cuesta: tiempo, insumos y traslad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s que se acaban: guantes, bolsas, escobas de repuesto y productos que se consumen. Si el material lo pone el cliente, eso se escribe aparte y se cotiza apar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slado: el combustible y el tiempo de ir y volver. En un día con tres visitas, el traslado puede ser la tercera parte de tu jorna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a visita cuesta: tiempo, insumos y trasl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cio nunca puede estar por debajo de este número. Si lo está, cada visita que haces te cuesta dine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costo-visit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a visita cuesta: tiempo, insumos y trasl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cuatro líneas de la hoja de costos de una visita. Caso ficticio del ejercici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1943100"/>
                <a:gridCol w="3219450"/>
                <a:gridCol w="29527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íne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 dónde sa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a qué sir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ras de puerta a pue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l cronómetro de tus visi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ber cuánto vale tu trabajo en esa visi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lor de tu 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l número que tú te p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vertir horas en dine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sumos y trasl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 lo que se consume y de lo que se gasta en i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osto que no se nota hasta que fal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 de la visi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 la suma de las tres líne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piso del precio: nunca por deba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a visita cuesta: tiempo, insumos y trasl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la hoja de costos no puede hacer por ti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me el costo de un producto químico y la pregunta no es cuánto cuesta el producto, sino si lo sabes usar sin riesgo. Mezclar limpiadores, trabajar sin ventilación y subir a una escalera para limpiar un ventanal son cosas que exigen equipo, formación y la instrucción de quien contrata. Si no tienes eso, ese trabajo no lo ofreces: lo niegas. Leer esta lección no te habilita para ejecutar trabajos con productos, en viviendas ajenas o en altur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l precio sale del costo, no de la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dos números que conviene no revolver. El margen es lo que queda del precio después de restar insumos y traslado: es la parte que le pertenece al negocio. El resultado es lo que queda después de restar también el valor de tu tiempo: es lo que de verdad te queda a ti. Cuando alguien dice «estoy ganando quinientos pesos por visita», casi siempre está mirando el margen y no el resultad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l precio sale del costo, no de la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cio no se decide de memoria: se decide después de la suma, y siempre con las tres líneas a la vis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del-costo-al-precio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l precio sale del costo, no de la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 = precio menos insumos y traslado. Sirve para saber si el trabajo paga lo que pag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 = margen menos el valor de las horas propias. Sirve para comparar un trabajo con otr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 por hora = resultado dividido entre las horas de puerta a puerta. Sirve para ver qué trabajo te convien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l precio sale del costo, no de la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rabajo que más factura no es el que más te deja. La comparación se hace por hora, no por precio de lis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resultado-por-hor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l precio sale del costo, no de la memor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 por visita: cuando el espacio no cambia y el trabajo se repite igual. Es lo que se pacta en un contrato fij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 por superficie: cuando el espacio cambia o el trabajo es por evento. Se multiplica metros por tu factor medi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 mixto: cuando el cliente quiere un número cerrado. Una base que cubra la visita y el excedente por metro medid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l precio sale del costo, no de la memor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que no se negoci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resultado por hora de un trabajo queda en cero o en negativo, estás trabajando de más: cada visita que haces te cuesta dinero. La respuesta no es regalar ni esconderse: es cambiar el alcance, cambiar la frecuencia o cambiar el precio, y decirlo a tiempo. En el caso de Beto, el trabajo por evento deja $134 por hora y la casa de 80 m² deja $28: los dos son del mismo mes y el mismo día de trabaj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Qué va incluido en el preci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cio se defiende con el alcance, y el alcance se escribe. Estas cuatro decisiones son las que separan un trabajo que deja dinero de uno que se convierte en una discusión cada m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286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terial del cliente no va incluido: lo pone él y se dice por escrito. Si lo pones tú, se cotiza aparte con su lista de preci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099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30099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raslado va incluido hasta cierta distancia: más allá, se cobra aparte o el trabajo no se acepta. El tiempo que tardas en llegar es tiempo que alguien más pag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Qué va incluido en el preci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lcance se escribe por espacio: si un espacio no está en la lista, no se limpió, y por eso la lista se revisa antes de sali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visitas extra y los trabajos de evento llevan su propio precio, calculado con el mismo criterio de costo y no con una estimación a oj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Qué va incluido en el preci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6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el cliente dice que el precio es al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bajes el número: cambia el alcance o la frecuencia y vuelve a cotizar con la hoja de costos delante. Si bajas el precio sin cambiar nada, el trabajo sigue costando lo mismo y ahora además lo vas a hacer más barato. El presupuesto se arma con la herramienta T09, Presupuesto editable, y la cuenta que lo sostiene es la T04, Hoja de costo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Ejemplos resueltos · Ejemplo resuelto 1: la hoja de costos de la visita a la casa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Qué se midió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to tomó la visita de mantenimiento de la casa de 80 m² y escribió sus tres sumandos. Trabajo en sitio: 2 h 40 min. Traslado de ida y vuelta: 20 min. Total de puerta a puerta: 3 h. Insumos que se consumen: $45. Combustible del traslado: $20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Ejemplos resueltos · Ejemplo resuelto 1: la hoja de costos de la visita a la casa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La cuenta del cos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iplicó las 3 h por el valor de su hora, que en este ejercicio es $150, y obtuvo $450. Sumó los insumos y el traslado: $65. El costo de producir esa visita era $515. Beto lo anotó en la hoja de costos antes de mirar el precio que cobraba, para no ajustar la cuenta hacia donde le convien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Ejemplos resueltos · Ejemplo resuelto 1: la hoja de costos de la visita a la casa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a comparación con el precio de ho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cio pactado era $600 por visita. El margen, después de insumos y traslado, era $535. El resultado, después de restar el valor de sus 3 h, era $85: es decir, $28 por cada hora de puerta a puerta. Beto aprendió lo importante: mientras el margen parecía grande, el resultado era el que decía la verda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Ejemplos resueltos · Ejemplo resuelto 1: la hoja de costos de la visita a la casa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Lo que hizo con el núme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to no subió el precio de la semana. Primero se hizo dos preguntas: ¿el trabajo estaba bien medido? Sí. ¿El alcance estaba escrito? A medias: la visita profunda no tenía precio propio. Antes de hablar de dinero, arregló el alcance y después llevó la hoja de costos a la siguiente conversació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Ejemplos resueltos · Ejemplo resuelto 2: cuando el cliente no puede pagar más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convers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de la casa dijo que $600 por visita era todo lo que podía pagar. Beto no bajó el precio. Sacó la hoja de costos y explicó la cuenta: 3 h de puerta a puerta, $45 de insumos y $20 de traslado. Después ofreció dos caminos, no uno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Ejemplos resueltos · Ejemplo resuelto 2: cuando el cliente no puede pagar más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El camino del alcan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imero: bajar el alcance de la visita semanal. Si la visita deja fuera el cuarto de servicio y el polvo alto, el trabajo baja a 2 h y el traslado sigue siendo de 20 min. El costo baja a $415 y, con el mismo precio de $600, el resultado sube de $85 a $185 por visita. Al mes, con cuatro visitas, ese mismo cliente pasa de dejar $340 a dejar $740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Ejemplos resueltos · Ejemplo resuelto 2: cuando el cliente no puede pagar más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El camino de la frecuenc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gundo: sacar la limpieza profunda de la visita semanal y cobrarla aparte, una vez al mes. Esa visita profunda dura 4 h más 20 min de traslado, cuesta $740 y se cotiza en $950: deja $210 por visita. Sumando las cuatro visitas semanales reducidas y la visita profunda mensual, el mismo cliente deja $950 al mes en vez de $340, sin que Beto haya subido el precio de nad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Ejemplos resueltos · Ejemplo resuelto 2: cuando el cliente no puede pagar más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La regla que quedó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to aprendió a no ver al precio como el número que hay que defender, sino como el número que hay que explicar. El precio se sostiene con el alcance escrito y con la cuenta de arriba. Esa cuenta vive en la herramienta T04, Hoja de costos, y el presupuesto que sale de ella se arma en el T09, Presupuesto editabl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decisiones y un producto. La primera: toda visita se costea con sus tres sumandos, y el costo de las horas es tan real como el de los insumos. La segunda: el precio se decide después de la cuenta, y cuando el cliente no lo acepta, se cambia el alcance o la frecuencia antes de cambiar el número. Y el producto: la hoja de costos de una visita real tuya, con horas, insumos, traslado, costo, margen y resultado, y el precio que sale de ell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to cobra $600 por la visita a la casa. La visita le ocupa 3 h de puerta a puerta, sus insumos son $45, el traslado $20 y su hora vale $150. ¿Cuánto le queda como resultado de esa visi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$535, porque eso es lo que queda después de los insumos y el trasl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$85, porque a esos $535 hay que restarle el valor de las 3 h propias ($450)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$365, porque el costo de la visita son $515 y se lo restas al preci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$15, porque el precio es casi igual al costo de la visit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caso ficticio del ejercicio, la visita a la casa de 80 m² ocupa 3 h de puerta a puerta, los insumos son $45, el traslado $20 y la hora de Beto vale $150. ¿Cuánto cuesta producir esa visi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$): ________________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caso ficticio del ejercicio, Beto cobra $600 por la visita a la casa, que le ocupa 3 h de puerta a puerta. Sus insumos son $45, el traslado $20 y su hora vale $150. ¿Cuánto le queda por hora de puerta a puerta? Redondea a un decim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981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$ por hora): ________________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Beto sube el precio de la visita a la casa de $600 a $700, el resultado por hora de ese trabajo mejo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línea de la hoja de costos con lo que realmente 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Horas de puerta a puer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Valor de tu ho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Insumos que se acaba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sto de la visit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número con el que cambias tu tiempo por dinero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 que consumes y no vuelve: guantes, bolsas y productos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piso del precio: el número del que nunca baj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trabajo dentro del espacio más el traslado de ida y vuelta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os cuatro pasos para pasar del costo al precio. Cada paso se apoya en el anteri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s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ar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eci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57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lcanc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scribir el costo de la visita con sus tres sumandos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mparar ese costo con el precio que hoy cob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ecidir si el precio sube o si baja el alcan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scribir el alcance nuevo antes de cobr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te pide presupuesto para una casa de 80 m². Ordena los pas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edir la visita y cronometrar el tiempo de puerta a puer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notar los espacios, el tipo de trabajo y la frecuencia que pid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alcular el costo con horas, insumos y traslado, y poner el preci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resentar el presupuesto con el alcance y el detalle de la visita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hoja de costos, el ___ de la visita son las horas de puerta a puerta, los ___ que se consumen y el gasto del traslado. En el caso ficticio del ejercicio, el costo de la visita a la casa es de ___ peso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sistente escribió estas cinco notas sobre el presupuesto de Beto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costo de una visita incluye las horas de puerta a puerta, los insumos y el trasl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margen de la visita a la casa es de $535 y el resultado es de $85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Beto puede bajar el precio de $600 a $520 y el trabajo seguirá dejando lo mismo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resultado por hora sirve para comparar la casa con el trabajo por even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El material del cliente se cotiza aparte y se dice por escrito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0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 la lección. Toma la última visita que hiciste y arma la hoja de costos completa: horas de puerta a puerta, valor de tu hora, insumos, traslado y costo. Después réstale el costo al precio que cobraste y divide entre las horas. Escribe el resultado por hora que te salió. Con la hoja llena, responde en una línea qué harías con ese trabajo: subir el precio, bajar el alcance o dejarlo igual, y por qué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0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sabes cuánto vale tu hora, ponle un número conservador y escríbelo como supuesto: es mejor un supuesto anotado que una hoja sin llenar. Y si no recuerdas cuánto consumiste, empieza por el último recibo de insum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Memoria: los cuatro sumand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76600"/>
        </p:xfrm>
        <a:graphic>
          <a:graphicData uri="http://schemas.openxmlformats.org/drawingml/2006/table">
            <a:tbl>
              <a:tblPr firstRow="1" bandRow="1"/>
              <a:tblGrid>
                <a:gridCol w="3009900"/>
                <a:gridCol w="51054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mpo de puerta a pue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bajo en el espacio más traslado de ida y vuel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lor de tu 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número con el que cambias horas por dine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sum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se consume y no vuelv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sl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gasto y el tiempo de ir y volv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 de la visi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suma: el piso del pre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g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cio menos insumos y trasl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Memoria: los cuatro sumand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295400"/>
        </p:xfrm>
        <a:graphic>
          <a:graphicData uri="http://schemas.openxmlformats.org/drawingml/2006/table">
            <a:tbl>
              <a:tblPr firstRow="1" bandRow="1"/>
              <a:tblGrid>
                <a:gridCol w="3009900"/>
                <a:gridCol w="51054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ul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gen menos el valor de tus ho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ultado por 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resultado dividido entre las horas de la visi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Memoria: los cuatro sumandos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neg-lim-r01-oa02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Tarjetas de repaso rápido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os tres sumandos del costo de una visita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Tarjetas de repaso rápido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 de puerta a puerta, insumos que se consumen y traslado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Tarjetas de repaso rápido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ferencia hay entre margen y resultado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Tarjetas de repaso rápido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rgen es lo que queda del precio; el resultado es lo que queda después de pagar también tu tiempo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Tarjetas de repaso rápido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se mide la hora de puerta a puerta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Tarjetas de repaso rápido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es tiempo que no facturas y que hoy no aparece en ninguna cuent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Tarjetas de repaso rápido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s si el cliente no acepta el precio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Tarjetas de repaso rápido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s el alcance o la frecuencia y vuelves a cotizar; nunca bajas el número sin cambiar nad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Tarjetas de repaso rápido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ara qué sirve el resultado por hora?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Tarjetas de repaso rápido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comparar trabajos distintos y decidir cuáles aceptas y cuáles no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1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 pregunta del producto: de tus trabajos de esta semana, elige el que peor resultado por hora te dio y escribe en una línea el cambio de alcance, de frecuencia o de precio que pondrías en la mesa. Ese es el trabajo con el que conviene hablar la próxima semana, y la conversación empieza con la hoja de costos, no con una disculpa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1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e da pena llamar, usa el dato: el número de $28 por hora es un argumento que no se discute, porque no depende de tu carácter sino de tu cuen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usa un caso ficticio y cifras de práctica: no hay precios de mercado, estadísticas ni salarios de referencia. Para la información de precios y proveedores en México, la fuente oficial es la PROFECO, y sus herramientas de comparación sirven para contrastar tus costos antes de fijar un precio; para las obligaciones fiscales vigentes, la fuente oficial es el Servicio de Administración Tributaria (SAT). Esta orientación general no sustituye la asesoría de un contador o un abog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9338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www.gob.mx/profeco"/>
              </a:rPr>
              <a:t><![CDATA[PROFECO: información de precios y proveedores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 tus costos de insumos con los precios de referencia antes de fijar el precio de una visi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478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www.gob.mx/sat"/>
              </a:rPr>
              <a:t><![CDATA[SAT: obligaciones fiscales vigent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193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 las obligaciones que apliquen a tu forma de trabajo antes de emitir comprobantes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 sabes tres cosas: la visita se costea con tres sumandos, el margen no es el resultado, y el precio sale de la cuenta y no de la memoria. Lo que falta es el documento que lo sostiene: la hoja de costos de una visita real, con horas, insumos, traslado y resultado por hora. Ármala con el último trabajo que hiciste. Si el resultado por hora te sabe mal, esa sensación es información: es el número que vas a llevar a la mesa la próxima vez que un cliente te diga que el precio está alto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b26-mcq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spuesta numérica · b27-num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spuesta numérica · b28-num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b29-vf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b30-match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b31-sor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b32-secuenc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b33-llen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b34-detectiv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289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Listo. Sabes costear una visita, distinguir margen de resultado y poner precio sin trabajar de más. Siguiente paso: ordenar el día para que esas horas existan y no se pierdan en el camino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lim-r01-oa02"/>
              </a:rPr>
              <a:t><![CDATA[Cotizar sin regalar horas: costear la visita antes de poner pre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l ejemplo resuelto 1 y rehaz la cuenta en tres renglones: horas, insumos y traslado. Casi siempre el fallo está en dejar fuera las horas de puerta a puerta o en confundir el margen con el resulta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2026-10-25T03:59:50Z</dcterms:created>
  <dcterms:modified xsi:type="dcterms:W3CDTF">2026-10-25T03:59:50Z</dcterms:modified>
  <dc:title>Cotizar sin regalar horas: costear la visita antes de poner precio</dc:title>
  <dc:description>Presentación editable del OA «Cotizar sin regalar horas: costear la visita antes de poner precio». Enlace: https://negocios.lumbre.lat/object/neg-lim-r01-oa02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