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s etapas distintas, y esta es la tercer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s etapas distintas, y esta es la tercer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superficie se mide, no se estim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tiempo real por visit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Cobro por superficie o por frecuenci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mana de medición de B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egunta que Beto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to llevaba dos años limpiando y cotizaba de memoria. Decidió hacer un mes de mediciones: cada visita, con una nota en el celular, anotaba la hora de llegada, la hora de salida y los metros cuadrados del espacio. No cambió nada más: ni la ruta, ni el precio, ni l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mana de medición de B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ncontró en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asa de 80 m², el mantenimiento le tomaba 2 h 40 min y el traslado otros 20 min: 3 h de puerta a puerta. Al dividir 160 minutos entre 80 metros cuadrados, su factor de mantenimiento quedó en 2 minutos por metro. La limpieza profunda de esa misma casa, medida una vez, le tomó 4 h: 3 minutos por 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mana de medición de B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encontró en los otros dos espa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oficina de 40 m², el mantenimiento le tomó 1 h 40 min: 2.5 minutos por metro, más que en la casa, porque hay más escritorios y más papel. En las áreas comunes del condominio, 1 h 15 min para 60 m²: 1.25 minutos por metro, menos que en la casa, porque son espacios d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mana de medición de B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 que salió de las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sos tres números, Beto entendió que un solo precio por metro no podía servir para sus tres clientes, y que el peor de los tres no era el más pequeño: el condominio. Decidió seguir cobrando por visita a la casa y a la oficina, porque el espacio no cambia, y usar el factor medido sólo para los trabajos por evento, donde el tamaño sí varía. El producto de esta lección quedó en una tabla: tres filas, una por contrato, con superficie, tiempo 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el cliente pregunta por 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egunt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nuevo le preguntó a Beto: «¿cuánto me cobra por metro?». Beto no tenía un precio por metro: tenía medidas de tres espacios y ninguna regla para responder. Antes de contestar, hizo lo que había hecho en su casa: midió el local, cronometró una visita de prueba y anotó los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el cliente pregunta por 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nco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ocal medía 120 m² y la limpieza de mantenimiento le tomó 3 h en sitio, más 20 min de traslado. Su factor de mantenimiento en ese tipo de espacio era de 2 minutos por metro, el mismo que había medido en la casa. Con la medida de su propio trabajo, Beto podía hablar de metros sin adiv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el cliente pregunta por 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spuesta que 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jo un número por metro. Dijo: «mido el espacio, cronometro el tipo de trabajo que necesita y le presento el costo de la visita con el detalle: cuántas horas, qué insumos y qué traslado». Para el local, presentó una visita de mantenimiento con un total de 3 h 20 min de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el cliente pregunta por 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uperficie es una unidad de trabajo, no una unidad de venta. La frase que se quedó: «yo no vendo metros, vendo el tiempo que su espacio me quita». Con esa frase, cualquier cliente que pregunte por metro recibe una respuesta honesta y Beto sigue teniendo el control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2 minutos por metro cuad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actor propio se calcula dividiendo el tiempo de trabajo en sitio entre los metros cuadrados: 160 minutos entre 80 metros cuadrados son 2 minutos por metro. Los 3 minutos por metro son el factor de la limpieza profunda de esa misma casa, y el 1.25 es el de las áreas comunes del condomini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la figura de los tres contratos m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5 minutos por m²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00 minutos entre 40 metros cuadrados son 2.5 minutos por metro cuadrado. Es el número que después se multiplica por la frecuencia para saber cuántas horas te ocupa ese cliente al mes. Si tu resultado se acerca a 2, probablemente dividiste por el tiempo total de puerta a puerta en lugar del trabajo en siti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tercera fila de la figura de los contratos m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actor se calcula sobre el trabajo en sitio de un tipo de servicio concreto, en el espacio donde lo mediste. La cocina y el pasillo se limpian distinto: por eso los tres espacios de Beto tienen tres factores distintos. El metro es una medida de superficie, no una medida de difi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contratos medidos y el apartado 2 sobre lo que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cal de evento que cambia de tamaño cada vez → Por superficie, con el factor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sa que se limpia igual todos los lunes → Por visita, con alcanc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que pide pasar de dos a tres visitas por semana → Visita extra al precio de tu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que quiere un número fijo aunque el local crezca → Precio mixto: base más excedente por 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uándo cobrar por superficie y cuándo por frecuencia ordena las cuatro situaciones y muestra el riesgo de cada forma de cobro: la frecuencia y el alcance escrito son la base de un contrato, y el excedente por metro es lo único que protege el precio cuando el espaci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dir cada espacio por separado y anotar su superficie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ronometrar una visita completa de cada tipo de trabajo → Cronome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vidir el tiempo en sitio entre los metros cuadrados → Fa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egir si cobras por superficie o por frecuencia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importa porque cada paso usa el anterior: sin superficie no hay factor, sin factor no hay comparación entre espacios y sin comparación no se puede elegir la forma de cobro. Cuando el precio se decide antes de medir, la decisión se toma a ojo. El flujo de la figura de la superficie al factor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dir cada espacio por separado y anotar su superficie → Anotar qué espacio no entra en el trabajo y por qué → Cronometrar el tiempo en sitio del tipo de trabajo que le corresponde → Comparar con tus factores medidos y decidir qué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medida, porque todo lo demás se divide entre ella. Después, el alcance: lo que no entra se escribe, no se supone. Luego el tiempo, que sólo se puede cronometrar cuando ya sabes qué vas a hacer. Y al final, la comparación con tus propios factores y la decisión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figura de la superficie al factor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empo de trabajo · metros ·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enta es tiempo entre superficie: 160 minutos entre 80 metros cuadrados son 2 minutos por metro cuadrado. Si los tres huecos no quedan bien, el error más común es medir el tiempo total de puerta a puerta, que incluye el traslado y no es el trabajo en 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la figura de los tres contratos m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cio por metro cuadrado se puede tomar de lo que cobra otro servicio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no se sostiene: un precio por metro ajeno describe otros espacios, otros costos y otros tiempos, y por eso te hace trabajar de más. Las otras cuatro sí se sostienen y son las que sostienen el método: medir, cronometrar, separar el alcance y multiplicar por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sobre el tiempo real y la sección 4 sobre las formas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 solo trabajo tuyo y arma la tabla de medidas: una fila por espacio, con los metros cuadrados, el tipo de trabajo y el tiempo que te tomó la última visita. Después divide el tiempo entre los metros y escribe tu factor. Si en algún espacio no sabes los metros, pon «sin medir» y sal a medirlo: ese hueco es el que después se convierte en horas regaladas. Con la tabla llena, responde en una línea qué vas a cotizar por superficie y qué por frecuencia,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cuatro medida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cuatro medida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las cuatro medida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s antes de co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espacio por separado: sus metros cuadrados, el tipo de trabajo y el tiempo que te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tu factor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vidiendo el trabajo en sitio, en minutos, entre los metros cuadrados d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tiempo real de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bajo en sitio más traslado más los tiempos que se pie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cobrar por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espacio no cambia y el trabajo se repite igual ca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copia el precio por metro d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e número corresponde a otros costos, otros tiempos y otros tras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 cliente cuyo trabajo te ocupa más horas de las que esperabas y calcula, con tu tabla de medidas, cuántas horas te ocupa al mes. Si el número es mayor que el que traías en la cabeza, escríbelo: ese es el trabajo que en la lección siguiente tienes que cotizar sin regalar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551" r:id="rId1"/>
    <p:sldLayoutId id="2481920552" r:id="rId2"/>
    <p:sldLayoutId id="2481920553" r:id="rId3"/>
    <p:sldLayoutId id="24819205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3e53726956547505fff1642d77f6616c9553383b654f1e31.jpg"/>
  <Relationship Id="rId3" Type="http://schemas.openxmlformats.org/officeDocument/2006/relationships/hyperlink" Target="https://negocios.lumbre.lat/object/neg-lim-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hyperlink" Target="https://negocios.lumbre.lat/object/neg-lim-r01-oa01" TargetMode="External"/>
  <Relationship Id="rId4" Type="http://schemas.openxmlformats.org/officeDocument/2006/relationships/hyperlink" Target="https://negocios.lumbre.lat/object/neg-lim-r01-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hyperlink" Target="https://negocios.lumbre.lat/object/neg-lim-r01-oa01" TargetMode="External"/>
  <Relationship Id="rId4" Type="http://schemas.openxmlformats.org/officeDocument/2006/relationships/hyperlink" Target="https://negocios.lumbre.lat/object/neg-lim-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hyperlink" Target="https://negocios.lumbre.lat/object/neg-lim-r01-oa01" TargetMode="External"/>
  <Relationship Id="rId4" Type="http://schemas.openxmlformats.org/officeDocument/2006/relationships/hyperlink" Target="https://negocios.lumbre.lat/object/neg-lim-r01-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hyperlink" Target="https://negocios.lumbre.lat/object/neg-lim-r01-oa01"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hyperlink" Target="https://www.gob.mx/profeco"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hyperlink" Target="https://www.gob.mx/sat"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1"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fici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ecu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tiz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lim-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superficie y los espacios de un trabajo de limpieza, calcular el tiempo real que toma cada visita según el tipo de trabajo y decidir si lo vas a cobrar por superficie o por frecu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Limpieza profesional como negocio». Parte de un caso ficticio —Beto, que trabaja solo y limpia casas, oficinas y áreas comunes de un condominio— y construye en orden lo que se mide, cómo se mide el tiempo real de una visita y por qué la superficie y la frecuencia no significan lo mismo en cada tipo de espacio. Termina con ocho actividades evaluadas, dos juegos de repaso y un producto: la tabla de medidas de tus contrat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erficie · tiempo real · frecuencia · medición · cotización · limpiez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impieza, casi todos los servicios nacen de una conversación sobre metros. «¿Cuánto me cobra por el metro?», «mi pregunta es la misma para todos», «el metro es el metro». El problema es que el metro no dice cuánto trabajo vas a hacer: una oficina de cuarenta metros cuadrados con cinco escritorios y una casa de ochenta con dos pisos no se limpian igual. En esta lección vas a aprender a medir el espacio, a medir el tiempo real que te lleva y a decidir con números si lo que vendes es superficie o es frecuencia. No se trata de aprender a limpiar: se trata de saber qué estás vendien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un cliente te pregunta «¿cuánto me cobra por metro?», ¿puedes contestar con un número que salgas de tus propias medidas y no de lo que oíste en otro lugar? Y si contesta que sí, ¿puedes decir en diez segundos cuánto tiempo real te toma una visita de ese tipo de trabajo? Las dos preguntas se responden con lo que vas a ver aqu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etapas distintas, y esta es la terc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me quiero dedicar a la limpieza», está diciendo tres cosas a la vez sin saberlo. Explorar un oficio es conocerlo: ver qué se hace, con qué herramientas y en qué orden. Aprender sus fundamentos es otra etapa: saber por qué se limpia un área antes que otra y con qué seguridad. Y practicar para cobrar por él es una etapa distinta: poner un número, un contrato y una cuenta encima de ese trabaj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orar el oficio es curiosidad y observación: ver qué se hace y en qué orden, sin cobrar nada todav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etapas distintas, y esta es la terc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r los fundamentos: es donde aparecen la técnica y la seguridad. Sirve para no cobrar un trabajo mal hecho, y exige equipo, conocimiento y práctica supervisa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acticar para cobrar: es lo que hace este curso. Aquí no aprendes técnicas; aprendes a costear, cotizar, agendar y cobrar un trabajo que otra persona va a hacer bi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etapas distintas, y esta es la terc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habilit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bajar con productos químicos, entrar a viviendas ajenas y limpiar en alturas requiere equipo, nociones de manejo seguro y la instrucción de quien contrata. Leer estas cuatro lecciones no te habilita para ejecutar esos trabajos: si vas a ofrecerlos, prepárate con el equipo y con la formación que pide el oficio, y no pongas a tu nombre un trabajo que no sabes hacer con segur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uperficie se mide, no se esti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s sencillo y casi nadie lo hace. Se mide cada espacio por separado, con su superficie, y se anota qué hay dentro, porque dos metros cuadrados de cocina no son dos metros cuadrados de pasillo: la cocina tiene Electrodomésticos, el pasillo no. La superficie sola no sirve para cotizar, pero es el punto de partida para saber cuánto trabajo vas a hacer.]]></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por espacio: nunca el total de la casa. La suma de los espacios te sirve para el total, pero el trabajo se reparte de manera disti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uperficie se mide, no se esti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po de trabajo: hay al menos dos. El mantenimiento (lo de cada visita) y la rotación o limpieza profunda (lo que se hace cada cierto tiempo). Cada uno tiene su propio tiempo por metr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ceso y condiciones: con qué llave entras, si hay perro, si hay escalera, si el espacio está vacío o lleno. Todo eso cambia el tiempo, no la superfici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va incluido: por ejemplo, los productos del cliente, el lavado de alfombras o los vidrios en altura. Anotarlo desde el inicio evita discutirlo despué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uperficie se mide, no se esti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espacios con la misma pregunta y tres respuestas distintas. Un solo precio por metro no puede serve para los tr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dir-espaci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superficie se mide, no se esti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mide de cada espacio y para qué sirve.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866900"/>
                <a:gridCol w="2924175"/>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por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ide cada espacio y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de dónde sale el total y comparar entre contr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trabajo en sit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ronometra una visita completa de cada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cuánto vale tu hora en ese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os por 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en sitio dividido entre metros cuad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factor propio, que sustituye al del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 pac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isitas al mes y en qué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una visita en carga mensual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real por vi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real es el que de verdad te ocupa el trabajo, contado desde que sales hasta que regresas. Se compone de tres partes: el trabajo en sitio, el traslado de ida y vuelta y los tiempos que se te van sin avisar, como recoger equipo, cargar el carro o esperar a que te abran. Medirlo no es un trámite: es lo que separa un contrato que deja dinero de uno que se lleva el día ente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real por vi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etro cuadrado no se vende: se usa para calcular el tiempo que el espacio te va a quit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superficie-a-facto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real por vis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práctica de medirlo es sencilla: durante una semana anotas la hora de llegada y la hora de salida de cada visita, sin juzgar nada. Al final de la semana divides el total de horas entre el número de visitas y tienes el tiempo real promedio. Ese número, y no tu impresión, es el que va a la hoja de costos de la lección sigu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real por vis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í sirv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iempo real por visita = horas totales de la semana ÷ número de visitas de la semana. Después lo separas en trabajo en sitio y traslado. Con eso, y con la frecuencia de cada contrato, multiplicas y sabes cuántas horas te ocupa cada cliente al mes: ese es el número que decide si un contrato vale la pe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obro por superficie o por fr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opciones son legítimas y se combinan. Cobrar por superficie tiene sentido cuando el espacio cambia: si el cliente agranda el local o si el trabajo es por evento. Cobrar por frecuencia tiene sentido cuando el espacio es estable y el trabajo se repite igual: entonces lo que pactas es una visita, con un alcance escrito. Lo que nunca funciona es vender el metro con un factor que no es tuyo, porque un factor ajeno describe otros espacios, otros precios y otros cost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obro por superficie o por fr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por superficie y el precio por frecuencia no son dos formas de lo mismo: son dos compromisos distintos con el clien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uperficie-o-frecuenc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obro por superficie o por fr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 por superficie cuando: el espacio cambia de tamaño o de uso, el trabajo es por evento, o no hay contrato fij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 por frecuencia cuando: el espacio es el mismo, la frecuencia está escrita y el alcance tambié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a mixto cuando: el cliente quiere un número cerrado. Una base que cubra la visita mínima y el excedente por metro medid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res casos, el número sale de tus medidas: tus minutos por metro y tus horas de puerta a puer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obro por superficie o por fr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sí y la que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útil es «¿qué metros medí y cuánto trabajo me costaron?». La que no sirve es «¿cuánto cobra la gente por metro?». La segunda te da un número que no corresponde a tus costos, a tu velocidad ni a tus traslados, y por eso te hace trabajar de m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imera semana de medición de Be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 que Beto se hiz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to llevaba dos años limpiando y cotizaba de memoria. Decidió hacer un mes de mediciones: cada visita, con una nota en el celular, anotaba la hora de llegada, la hora de salida y los metros cuadrados del espacio. No cambió nada más: ni la ruta, ni el precio, ni los clien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imera semana de medición de Be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ncontró en la ca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sa de 80 m², el mantenimiento le tomaba 2 h 40 min y el traslado otros 20 min: 3 h de puerta a puerta. Al dividir 160 minutos entre 80 metros cuadrados, su factor de mantenimiento quedó en 2 minutos por metro. La limpieza profunda de esa misma casa, medida una vez, le tomó 4 h: 3 minutos por met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imera semana de medición de Be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encontró en los otros dos espaci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oficina de 40 m², el mantenimiento le tomó 1 h 40 min: 2.5 minutos por metro, más que en la casa, porque hay más escritorios y más papel. En las áreas comunes del condominio, 1 h 15 min para 60 m²: 1.25 minutos por metro, menos que en la casa, porque son espacios de pa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imera semana de medición de Beto · Paso 4 de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 que salió de las medida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tres números, Beto entendió que un solo precio por metro no podía servir para sus tres clientes, y que el peor de los tres no era el más pequeño: el condominio. Decidió seguir cobrando por visita a la casa y a la oficina, porque el espacio no cambia, y usar el factor medido sólo para los trabajos por evento, donde el tamaño sí varía. El producto de esta lección quedó en una tabla: tres filas, una por contrato, con superficie, tiempo y frecuenc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cuando el cliente pregunta por met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 del clien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nuevo le preguntó a Beto: «¿cuánto me cobra por metro?». Beto no tenía un precio por metro: tenía medidas de tres espacios y ninguna regla para responder. Antes de contestar, hizo lo que había hecho en su casa: midió el local, cronometró una visita de prueba y anotó los resulta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cuando el cliente pregunta por met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ncontr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cal medía 120 m² y la limpieza de mantenimiento le tomó 3 h en sitio, más 20 min de traslado. Su factor de mantenimiento en ese tipo de espacio era de 2 minutos por metro, el mismo que había medido en la casa. Con la medida de su propio trabajo, Beto podía hablar de metros sin adivin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cuando el cliente pregunta por met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spuesta que d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jo un número por metro. Dijo: «mido el espacio, cronometro el tipo de trabajo que necesita y le presento el costo de la visita con el detalle: cuántas horas, qué insumos y qué traslado». Para el local, presentó una visita de mantenimiento con un total de 3 h 20 min de puerta a puer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cuando el cliente pregunta por met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ficie es una unidad de trabajo, no una unidad de venta. La frase que se quedó: «yo no vendo metros, vendo el tiempo que su espacio me quita». Con esa frase, cualquier cliente que pregunte por metro recibe una respuesta honesta y Beto sigue teniendo el control del pre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cisiones y un producto. La primera: la superficie se mide por espacio y el tiempo se cronometra por tipo de trabajo, nunca de memoria. La segunda: el precio se elige entre superficie y frecuencia según si el espacio va a cambiar, y en ambos casos el número sale de tus propias medidas. Y el producto: una tabla con una fila por contrato, con superficie por espacio, tiempo en sitio, minutos por metro y frecuencia semanal. Esa tabla es el insumo de la lección siguiente, donde se convierte en dine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eto limpia una casa de 80 m² y el mantenimiento le toma 160 minutos de trabajo en sitio. ¿Cuánto mide su factor de mantenimiento en esa cas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 minutos por metro cuadrad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3 minutos por metro cuadrado.]]></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25 minutos por metro cuadrado.]]></a:t>
            </a:r>
          </a:p>
        </p:txBody>
      </p:sp>
      <p:sp>
        <p:nvSpPr>
          <p:cNvPr id="12" name=""/>
          <p:cNvSpPr txBox="1"/>
          <p:nvPr/>
        </p:nvSpPr>
        <p:spPr>
          <a:xfrm>
            <a:off x="666750" y="3790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80 minutos por metro cuadrado, porque el tiempo se mide en minu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Beto limpia una oficina de 40 m² y el trabajo en sitio le toma 100 minutos. ¿Cuántos minutos por metro cuadrado mide como factor de mantenimiento? Redondea a un decimal.]]></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por m²):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etro cuadrado de pasillo y un metro cuadrado de cocina se pueden cotizar con el mismo factor si el tipo de trabajo es el mism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forma de cobr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cal de evento que cambia de tamaño cada vez]]></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sa que se limpia igual todos los lun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liente que pide pasar de dos a tres visitas por sema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 que quiere un número fijo aunque el local crezc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visita, con alcance escri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isita extra al precio de tu lis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mixto: base más excedente por met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 superficie, con el factor medi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para medir un contrato antes de cotizarlo,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onometr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cto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dir cada espacio por separado y anotar su superfic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ronometrar una visita completa de cada tipo de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vidir el tiempo en sitio entre los metros cuadrad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egir si cobras por superficie o por frecuenci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s con la cotizadora al primer cliente nuevo.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ir cada espacio por separado y anotar su superfici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con tus factores medidos y decidir qué se cobr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qué espacio no entra en el trabajo y por qué]]></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ronometrar el tiempo en sitio del tipo de trabajo que le correspon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actor propio se calcula dividiendo el ___ en sitio entre los ___ cuadrados del espacio. En el caso ficticio del ejercicio, el factor de mantenimiento de la casa de 80 m² es ___ minutos por metro cuadr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negocio de Be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actor de mantenimiento de Beto en la casa es 2 minutos por metro cuadr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por metro cuadrado se puede tomar de lo que cobra otro servicio pareci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iempo real de una visita se compone de trabajo en sitio, traslado y tiempos perdid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espacio que no cambia de tamaño se puede cotionar por visita con el alcance escri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frecuencia pactada sirve para saber cuántas horas ocupa el cliente cada 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un solo trabajo tuyo y arma la tabla de medidas: una fila por espacio, con los metros cuadrados, el tipo de trabajo y el tiempo que te tomó la última visita.]]></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divide el tiempo entre los metros y escribe tu factor. Si en algún espacio no sabes los metros, pon «sin medir» y sal a medirlo: ese hueco es el que después se convierte en horas regalad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tabla llena, responde en una línea qué vas a cotizar por superficie y qué por frecuencia, y por qué.]]></a:t>
            </a:r>
          </a:p>
        </p:txBody>
      </p:sp>
      <p:sp>
        <p:nvSpPr>
          <p:cNvPr id="8" name=""/>
          <p:cNvSpPr txBox="1"/>
          <p:nvPr/>
        </p:nvSpPr>
        <p:spPr>
          <a:xfrm>
            <a:off x="514350" y="2019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el dato perfecto. Sirve más una medición de hace dos semanas, aunque sea aproximada, que una tabla perfecta que nunca escribes. Si un número te sale raro, déjalo anotado como supuesto y vuelve a esa fila el mes que viene.]]></a:t>
            </a:r>
          </a:p>
        </p:txBody>
      </p:sp>
      <p:sp>
        <p:nvSpPr>
          <p:cNvPr id="9" name=""/>
          <p:cNvSpPr txBox="1"/>
          <p:nvPr/>
        </p:nvSpPr>
        <p:spPr>
          <a:xfrm>
            <a:off x="514350" y="3352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cuatro medidas del c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s cuadrados de cada espacio, medidos por s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en sit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os que tardas dentro del espacio, sin tras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ir, venir y cargar 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os por 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factor: trabajo en sitio dividido entre me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isitas al mes y en qué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cuatro medidas del c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l tiempo que ocupas, incluido lo que se pi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cuatro medidas del ca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lim-r01-oa01"/>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s antes de cotiz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espacio por separado: sus metros cuadrados, el tipo de trabajo y el tiempo que te tom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tu factor prop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vidiendo el trabajo en sitio, en minutos, entre los metros cuadrados del espa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tiempo real de una visi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bajo en sitio más traslado más los tiempos que se pierd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cobrar por fr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espacio no cambia y el trabajo se repite igual cada visi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copia el precio por metro de ot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e número corresponde a otros costos, otros tiempos y otros trasla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 cliente cuyo trabajo te ocupa más horas de las que esperabas y calcula, con tu tabla de medidas, cuántas horas te ocupa al mes. Si el número es mayor que el que traías en la cabeza, escríbelo: ese es el trabajo que en la lección siguiente tienes que cotizar sin regalar horas.]]></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falta un dato, usa el último trabajo que hiciste y crónometralo. Media hora de medición vale más que un mes de cálculos con suposicion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estadísticas ni salarios de referencia. Para la información de precios y proveedores en México, la fuente oficial es la PROFECO, y conviene consultar sus herramientas de comparación antes de fijar los tuyos; para las obligaciones fiscales vigentes, la fuente oficial es el Servicio de Administración Tributaria (SAT).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vigent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s obligaciones que apliquen a tu forma de trabajo antes de emitir comprobant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la superficie se mide por espacio, el tiempo real se cronometra y no se estima, y el precio se elige entre superficie y frecuencia según si el espacio va a cambiar. Lo que falta para que esto sirva es un solo documento: la tabla de medidas de tus contratos, con superficie, tipo de trabajo, minutos por metro y frecuencia. Ármala esta semana con tus trabajos reales. Si al multiplicar frecuencia por horas aparece un número que te sorprende, ahí está la explicación de por qué algunos contratos se sienten pesad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1"/>
              </a:rPr>
              <a:t><![CDATA[Superficie, frecuencia y tiempo real: lo que mides antes de cot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medir el espacio, cronometrar el tiempo real y elegir entre superficie y frecuencia. Siguiente paso: convertir esas medidas en un precio que no te haga trabajar de má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l factor: minutos de trabajo en sitio entre metros cuadrados. Casi siempre el fallo está en medir el tiempo total de puerta a puerta en lugar del trabajo dentro del espac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2026-10-25T04:57:58Z</dcterms:created>
  <dcterms:modified xsi:type="dcterms:W3CDTF">2026-10-25T04:57:58Z</dcterms:modified>
  <dc:title>Superficie, frecuencia y tiempo real: lo que mides antes de cotizar</dc:title>
  <dc:description>Presentación editable del OA «Superficie, frecuencia y tiempo real: lo que mides antes de cotizar». Enlace: https://negocios.lumbre.lat/object/neg-lim-r01-oa01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