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presProps" Target="presProps.xml"/>
  <Relationship Id="rId93" Type="http://schemas.openxmlformats.org/officeDocument/2006/relationships/viewProps" Target="viewProps.xml"/>
  <Relationship Id="rId9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no hay una lista única de permisos»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no hay una lista única de permisos»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for-r01-oa0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nivel federal: el SAT y, a veces, la dependencia ambiental»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nivel federal: el SAT y, a veces, la dependencia ambiental»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nivel local: en la Ciudad de México» (2 de 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nivel local: en la Ciudad de México» (3 de 5).]]></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nivel local: en la Ciudad de México» (4 de 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nivel local: en la Ciudad de México» (5 de 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nivel local: en la Ciudad de México»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nivel local: en la Ciudad de México»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El permiso se tramita donde operas, y cambia de municipio en municipio» (2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El permiso se tramita donde operas, y cambia de municipio en municipio» (3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El permiso se tramita donde operas, y cambia de municipio en municipio» (4 de 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for-r01-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uatro situaciones y lo que romp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uatro situaciones y lo que romp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for-r01-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Cuándo vas con un especialista»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hoja de requisitos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giro, con palabras d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reparación de electrodomésticos domésticos en local rentado, con atención a domicilio en la colonia donde está el local». Esa frase es la que va a llevar a cada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hoja de requisitos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El primer filtro: el uso de su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ualquier trámite pide el certificado en materia de uso de suelo vigente del inmueble y revisa si permite el giro que va a manifestar. El local es de uso habitacional en la zona baja: el certificado no admite un taller de reparación. Marisol anota el resultado y cambia de local antes de gastar en pap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hoja de requisitos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El nivel fed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aja su constancia de situación fiscal del portal del SAT y revisa si su actividad de reparación está en la lista de actividades con autorización ambiental federal. Revisa también si su actividad exige algún registro profesional. Lo que no sepa, lo escribe como pregunta para la ventan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hoja de requisitos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El nivel local y el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l nuevo local, pide el certificado de uso de suelo y presenta el aviso de funcionamiento de su establecimiento en el sistema de avisos y permisos, con el giro ya definido. Paga los derechos que marca el Código Fiscal de la Ciudad de México e imprime el acu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hoja de requisitos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El entreg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ntregable es una carpeta con el acuse firmado y a la vista en el local, con la fecha de vencimiento anotada, y una alarma en el calendario quince días hábiles antes de esa fecha para la re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giro que cambió sin que nadie avis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manifestó el giro de venta de refacciones y electrodomésticos usados. Con ese aviso trabaja en el mostrador. Después, por un vecino, empezó a hacer instalaciones a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giro que cambió sin que nadie avis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le pidió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empresa le pidió el aviso vigente de su establecimiento para contratar el mantenimiento de sus equipos. Marisol lo buscó y encontró que su aviso decía venta de refacciones, no instalación a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giro que cambió sin que nadie avis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hacer más instalaciones presentó el aviso de modificación por variación de giro, con la actividad nueva descrita con las palabras del catálogo. El sistema le generó la línea de captura, pagó los derechos correspondientes e imprimió el acuse actualizado, que quedó firmado y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giro que cambió sin que nadie avis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viso dice lo que haces. Si cambias lo que haces sin avisar, el papel que tienes ya no describe lo que haces, y la diferencia aparece justo cuando un cliente lo pide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l nivel municipal, que en la Ciudad de México son las alcaldías, a través del sistema de avisos y permi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AT registra la actividad económica y expide el comprobante, pero no autoriza abrir un local. La licencia ambiental federal es sólo para las actividades que la ley federal somete a autorización ambiental, y una reparación de electrodomésticos no está de entrada en esa lista. El certificado de uso de suelo lo resuelve la Secretaría de Desarrollo Urbano y Vivienda, pero ese documento es un requisito del trámite, no el permiso del establecimiento. El permiso lo da el nivel municipal, que en la Ciudad de México son las alcal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sobre el nivel local, y la tabla de quién hace qué en la Ciudad de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lamento dice otra cosa: una vez hecho el pago de derechos, el sistema refleja el movimiento, el titular imprime su acuse y ese acuse lo debe firmar y tener a la vista en su establecimiento mercantil. Guardado en una carpeta no cumple lo que pide la norma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tículo 70 del Reglamento de la Ley de Establecimientos Mercantiles para la Ciudad de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5 días hábiles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lamento fija ese plazo: el aviso de revalidación debe ingresarse al sistema dentro de los quince días hábiles previos al término del vencimiento de su vigencia original. Si se presenta después de ese plazo, la alcaldía impone la multa que establece la ley. Por eso conviene anotar la fecha de vencimiento del acuse y poner una alarma quince días hábiles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tículo 71 del Reglamento de la Ley de Establecimientos Mercantiles para la Ciudad de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el local es de uso habitacional y el giro que quieres no está permitido ahí, ningún trámite posterior prospera. Por eso el certificado se pide antes de firmar la renta y antes de llevar documentos a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tículo 37 del Reglamento de la Ley de Establecimientos Mercantiles para la Ciudad de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viso de funcionamiento → La manifestación con la que abres un establecimiento y que debe quedar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viso de revalidación → El trámite que extiende la vigencia antes de que ve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viso de modificación → El trámite cuando cambian la superficie, el aforo, el giro o el domici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viso de cese de actividades → El trámite con el que se cierra 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glamento enumera los trámites que los titulares de establecimientos de impacto vecinal realizan en el sistema: aviso para el funcionamiento, aviso de revalidación, aviso de modificación por variación de superficie, aforo, giro, nombre o denominación comercial, aviso de modificación de domicilio, aviso de cese de actividades o cierre, y aviso de traspaso. Con estos cuatro ya sabes qué papel pedir en la ventanilla. El artículo 66 del Reglamento de la Ley de Establecimientos Mercantiles para la Ciudad de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Bajar tu constancia de situación fiscal y revisar tus actividades → Fed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visar si tu actividad está en la lista de actividades con autorización ambiental → Fed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sentar el aviso de funcionamiento en el sistema de avisos y permisos → Local (Ciudad de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Obtener el certificado en materia de uso de suelo del local → Local (Ciudad de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sentar la solicitud de permiso para un giro de impacto zonal → Municipal (la alcal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tender el resultado de una visita de verificación del establecimiento → Municipal (la alcal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AT lleva el registro y expide el comprobante, y la dependencia federal de ambiente autoriza las actividades que la ley federal somete a autorización ambiental. En la Ciudad de México, el aviso se presenta en el sistema de la Secretaría de Desarrollo Económico y el certificado de uso de suelo lo resuelve la Secretaría de Desarrollo Urbano y Vivienda. Ante la alcaldía se presenta la solicitud de permiso de giro de impacto zonal y se atienden las visitas de verificación. Los artículos 37 y 66 del Reglamento de la Ley de Establecimientos Mercantiles para la Ciudad de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finir el giro con las palabras del catálogo del municipio → Revisar el certificado en materia de uso de suelo del inmueble → Reunir la constancia de situación fiscal y los demás documentos → Pagar los derechos e imprimir el acuse → Firmar el acuse y tenerlo a la vista en el local → Anotar la fecha de vencimiento y programar la re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define el giro, porque de él depende el trámite y el uso de suelo que se revisa después. Luego se revisa el inmueble, porque un uso de suelo incompatible invalida todo lo demás. Después se reúnen los documentos, se paga, y el acuse se imprime, se firma y se deja a la vista en el local. Por último se anota la fecha de vencimiento y se programa la revalidación. Cambiar el orden casi siempre significa empezar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ruta de un permiso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aviso de revalidación debe ingresarse al sistema dentro de los quince días hábiles previos al término del vencimiento de su vi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ta contradice el Reglamento: para cambiar el giro existe un aviso de modificación, y sin él el aviso sigue describiendo la actividad anterior. La cuarta confunde los niveles: la licencia ambiental única es federal y la expide la Secretaría de Medio Ambiente y Recursos Naturales, no el municipio. La quinta ignora que cada establecimiento tiene su propio aviso, con su superficie, su aforo y su giro, y que cambiar de domicilio o de giro se avisa con un trámite aparte. La primera y la segund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y la tabla de quién hace qué en la Ciudad de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hoja de requisitos con cinco columnas: giro, municipio, documento, dónde lo consultaste y fecha. Empieza por lo que hoy tienes a la mano: tu constancia de situación fiscal y cualquier papel del local. Después marca con una palomita las columnas que están vacías y escríbele al lado a quién vas a preguntar por cada hueco. Con la hoja llena, responde en una línea qué le vas a decir al próximo cliente que te pida el permiso vigente de tu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Lo que te llevas · Memoria: seis palabras del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Lo que te llevas · Memoria: seis palabras del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Lo que te llevas · Memoria: seis palabras del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hay una lista nacional de permisos por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permiso del establecimiento lo otorga la autoridad del municipio donde está el local, y cada municipio tiene su catálogo de giros, sus formularios y su ventan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ivel de autoridad responde por el permiso d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unicipal: en la Ciudad de México, las alcaldías. El SAT registra y expide comprobantes; no autoriza abrir un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viso o solicitud de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aviso declaras bajo protesta de decir verdad que cumples los requisitos. Con la solicitud de permiso, la autoridad resuelve. El giro decide cuál t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ce el primer filtro del trá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ertificado en materia de uso de suelo vigente: tiene que permitir el giro que vas a manifestar en el aviso, con su folio y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entra la re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ntro de los quince días hábiles previos al término del vencimiento de la vigencia original. Después de eso, la alcaldía impone la multa que marca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debe estar el acu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irmado y a la vista en el establecimiento mercantil, con su fecha de vencimiento anotada. Guardado en una carpeta no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arma la carpeta de papeles del taller y escribe en una hoja la fecha de vencimiento de cada uno, empezando por el acuse y por el certificado de uso de suelo. Pon una alarma quince días hábiles antes de cada fecha. Después escríbele a un conocido de otro oficio y pídele que te diga, con sus palabras, para qué sirve cada papel. Si no puede contestarlo, ese papel todavía no está exp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6).]]></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3 de 6).]]></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4 de 6).]]></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5 de 6).]]></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6 de 6).]]></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4]]></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5873" r:id="rId1"/>
    <p:sldLayoutId id="2481915874" r:id="rId2"/>
    <p:sldLayoutId id="2481915875" r:id="rId3"/>
    <p:sldLayoutId id="248191587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7dce59b34114aa0687ce1c67fae5b87f658fc30d87863131.jpg"/>
  <Relationship Id="rId3" Type="http://schemas.openxmlformats.org/officeDocument/2006/relationships/hyperlink" Target="https://negocios.lumbre.lat/object/neg-for-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hyperlink" Target="https://negocios.lumbre.lat/object/neg-for-r01-oa04" TargetMode="External"/>
  <Relationship Id="rId4" Type="http://schemas.openxmlformats.org/officeDocument/2006/relationships/hyperlink" Target="https://negocios.lumbre.lat/object/neg-for-r01-oa04"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hyperlink" Target="https://negocios.lumbre.lat/object/neg-for-r01-oa04" TargetMode="External"/>
  <Relationship Id="rId4" Type="http://schemas.openxmlformats.org/officeDocument/2006/relationships/hyperlink" Target="https://negocios.lumbre.lat/object/neg-for-r01-oa04"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hyperlink" Target="https://negocios.lumbre.lat/object/neg-for-r01-oa04" TargetMode="External"/>
  <Relationship Id="rId4" Type="http://schemas.openxmlformats.org/officeDocument/2006/relationships/hyperlink" Target="https://negocios.lumbre.lat/object/neg-for-r01-oa04"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hyperlink" Target="https://negocios.lumbre.lat/object/neg-for-r01-oa04" TargetMode="External"/>
  <Relationship Id="rId4"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hyperlink" Target="https://www.sat.gob.mx/aplicacion/53027/genera-tu-constancia-de-situacion-fiscal" TargetMode="External"/>
  <Relationship Id="rId4"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hyperlink" Target="https://www.gob.mx/public/tramites/detalleTramite.xhtml?homoclave=SEMARNAT-05-002" TargetMode="External"/>
  <Relationship Id="rId4" Type="http://schemas.openxmlformats.org/officeDocument/2006/relationships/hyperlink" Target="https://www.congresocdmx.gob.mx/media/documentos/674707c7d7b1fd7d269dc81619514990e9551158.pdf" TargetMode="External"/>
  <Relationship Id="rId5"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hyperlink" Target="https://data.consejeria.cdmx.gob.mx/portal_old/uploads/gacetas/5a4c6616ebc98789ff2043af9e148e23.pdf" TargetMode="External"/>
  <Relationship Id="rId4" Type="http://schemas.openxmlformats.org/officeDocument/2006/relationships/hyperlink" Target="https://siapem.cdmx.gob.mx/" TargetMode="External"/>
  <Relationship Id="rId5" Type="http://schemas.openxmlformats.org/officeDocument/2006/relationships/hyperlink" Target="https://tramites.cdmx.gob.mx/" TargetMode="External"/>
  <Relationship Id="rId6"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hyperlink" Target="https://www.seduvi.cdmx.gob.mx/" TargetMode="External"/>
  <Relationship Id="rId4" Type="http://schemas.openxmlformats.org/officeDocument/2006/relationships/hyperlink" Target="https://sedeco.cdmx.gob.mx/" TargetMode="External"/>
  <Relationship Id="rId5"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4" TargetMode="External"/>
  <Relationship Id="rId3" Type="http://schemas.openxmlformats.org/officeDocument/2006/relationships/notesSlide" Target="../notesSlides/notesSlide8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mis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quisit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tiv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bic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for-r01-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r qué permisos y requisitos cambian según la actividad que realizas y según el municipio donde operas: cuáles son federal, cuáles locales y cuáles municipales, y cuándo conviene ir con un contador, con un abogado o a la ventanil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 la unidad «Formalización y protección del negocio». Cierra el área con lo que más se descuida: el permiso del local. Aquí aprendes que el permiso no sale del oficio sino del giro, del lugar y de las condiciones del inmueble, y que hay tres niveles de autoridad que no se sustituyen. Todo el caso es ficticio: Marisol y su «Taller Marisol», un taller de reparación de electrodomésticos domésticos y del hogar donde trabaja sola, en un local rentado, con cuarenta servicios al me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ermisos municipales · licencia de funcionamiento · giro mercantil · uso de suelo · jurisdicción · verificaciones · catálogo de giros · ventanilla ún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frase que se repite en todos los talleres: «yo aquí no necesito permiso». Y a veces es verdad: no todo negocio necesita lo mismo. Pero hay una diferencia que se paga caro cuando no se entiende: el permiso no se pide por el oficio, se pide por el giro, por el lugar y por las condiciones del local.]]></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el giro y cambia el trámite. Cambia el municipio y cambia el trámite. Cambia el tamaño del local y puede cambiar el trám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9]]></a:t>
            </a:r>
          </a:p>
        </p:txBody>
      </p:sp>
      <p:sp>
        <p:nvSpPr>
          <p:cNvPr id="7" name="" descr=""/>
          <p:cNvSpPr/>
          <p:nvPr/>
        </p:nvSpPr>
        <p:spPr>
          <a:xfrm>
            <a:off x="514350" y="253365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a lección vas a poder separar esos tres factores, decir qué nivel de autoridad responde cada cosa, distinguir un aviso de una solicitud de permiso, y saber cuándo te conviene ir con un contador, con un abogado o a la ventanilla del municipio.]]></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30194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te ofrecen un local más barato en otra colonia, ¿sabrás qué papeles tienes que rehacer? Y si un cliente te pide el permiso vigente de tu taller, ¿sabrás cuál es y dónde lo tienes? Las dos respuestas salen de esta lec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no hay una lista única de permis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s reglas hay un hecho: en México no existe un catálogo nacional de permisos por actividad. El permiso del establecimiento lo otorga la autoridad del municipio donde está el local, y cada municipio tiene su propio catálogo de giros, sus propios formularios y su propia ventanilla. Eso no es un detalle: es la razón de que dos talleres del mismo oficio, en municipios distintos, tengan requisitos distintos.]]></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pregunta útil no es «qué permiso necesito». Son tres, y en este ord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no hay una lista única de permis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giro es el tuyo? El giro es lo que haces en el local, descrito con las palabras del catálogo del municipio. No es el nombre de tu oficio: es lo que de verdad haces allí, incluido si atiendes en el local o vas a domicilio, si vendes refacciones y si guardas sustancias que la ley controla.]]></a:t>
            </a:r>
          </a:p>
        </p:txBody>
      </p:sp>
      <p:sp>
        <p:nvSpPr>
          <p:cNvPr id="9" name=""/>
          <p:cNvSpPr txBox="1"/>
          <p:nvPr/>
        </p:nvSpPr>
        <p:spPr>
          <a:xfrm>
            <a:off x="514350" y="2933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qué municipio operas? El permiso se tramita donde está el local, no donde vives ni donde está tu contador. El municipal no lo paga ni lo firma el S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no hay una lista única de permis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ondiciones tiene el local? La superficie, el aforo, el tipo de inmueble y el uso de suelo pueden cambiar el trámite o hacerlo imposi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no hay una lista única de permi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sola de estas cuatro respuestas cambia, el trámite cambia. Por eso nadie puede darte la lista de permisos de otro negoci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eguntas-requisit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no hay una lista única de permi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9]]></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que ordena el cas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e tu giro como lo escribiría el catálogo: qué haces, dónde lo haces y qué haces además de la reparación principal. Marisol podría escribir «reparación de electrodomésticos domésticos en local rentado, con atención a domicilio». Con esa frase cualquier ventanilla te responde sobre tu taller y no sobre otr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nivel federal: el SAT y, a veces, la dependencia ambient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nivel federal hay dos cosas distintas y conviene no mezclarlas. La primera es el registro: el SAT lleva el Registro Federal de Contribuyentes, ahí queda asentada tu actividad económica y de ahí sale tu constancia de situación fiscal, con tu régimen, tus actividades y tu domicilio fiscal. Eso ya lo viste en las lecciones anteriores.]]></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son los permisos que existen sólo para ciertas actividades. El SAT no da permiso para abrir un local: el SAT regist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nivel federal: el SAT y, a veces, la dependencia ambient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actividades sujetas a autorización ambiental federal, para las cuales la Secretaría de Medio Ambiente y Recursos Naturales expide la Licencia de Funcionamiento o Licencia Ambiental Única.]]></a:t>
            </a:r>
          </a:p>
        </p:txBody>
      </p:sp>
      <p:sp>
        <p:nvSpPr>
          <p:cNvPr id="8" name=""/>
          <p:cNvSpPr txBox="1"/>
          <p:nvPr/>
        </p:nvSpPr>
        <p:spPr>
          <a:xfrm>
            <a:off x="514350" y="2209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ller de reparación de electrodomésticos no está de entrada en esa lista, pero si tu actividad maneja residuos peligrosos o sustancias controladas, la respuesta cambia.]]></a:t>
            </a:r>
          </a:p>
        </p:txBody>
      </p:sp>
      <p:sp>
        <p:nvSpPr>
          <p:cNvPr id="9"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se averigua leyendo un catálogo de internet: se averigua en la ventanilla de la dependencia federal y en la lista de actividades con autorización ambiental vige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nivel federal: el SAT y, a veces, la dependencia ambient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9]]></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SAT no ha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die te va a pedir en el portal del SAT el permiso para abrir el local. El SAT responde por el registro y por el comprobante. El permiso del establecimiento lo otorga otra autoridad, y no es la misma en todos los lad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ivel local: en la Ciudad de Méxic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conviene detenerse, porque la Ciudad de México tiene una estructura particular: es una entidad federativa y al mismo tiempo concentra el gobierno local. No hay municipios como en otros estados: el nivel municipal lo ejercen las dieciséis alcaldías. Por eso, cuando hablas del permiso de un local en la Ciudad de México, estás hablando de un nivel local, el Gobierno de la Ciudad, y de un nivel municipal, la alcaldía, y los dos participan.]]></a:t>
            </a:r>
          </a:p>
        </p:txBody>
      </p:sp>
      <p:sp>
        <p:nvSpPr>
          <p:cNvPr id="8"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que ordena esto es la Ley de Establecimientos Mercantiles para la Ciudad de México. Sus definiciones son las que te sirven para orientarte, y conviene leerlas con cal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ivel local: en la Ciudad de Méxic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blecimiento mercantil: el local ubicado en un inmueble donde una persona física o moral desarrolla actividades relativas a la intermediación, compraventa, arrendamiento, distribución de bienes o prestación de servicios lícitos, con fines de lucro.]]></a:t>
            </a:r>
          </a:p>
        </p:txBody>
      </p:sp>
      <p:sp>
        <p:nvSpPr>
          <p:cNvPr id="9" name=""/>
          <p:cNvSpPr txBox="1"/>
          <p:nvPr/>
        </p:nvSpPr>
        <p:spPr>
          <a:xfrm>
            <a:off x="514350" y="2933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iro mercantil: la actividad comercial lícita que se desarrolla en el establecimiento mercantil y que está permitida en las normas sobre uso de suel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ivel local: en la Ciudad de Méxic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viso: el trámite mediante el cual el titular manifiesta, bajo protesta de decir verdad, que cumple con los requisitos previstos en la ley. Se usa, por ejemplo, para la apertura de un establecimiento con giro de impacto vecinal y para su revalidación.]]></a:t>
            </a:r>
          </a:p>
        </p:txBody>
      </p:sp>
      <p:sp>
        <p:nvSpPr>
          <p:cNvPr id="9" name=""/>
          <p:cNvSpPr txBox="1"/>
          <p:nvPr/>
        </p:nvSpPr>
        <p:spPr>
          <a:xfrm>
            <a:off x="514350" y="2933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icitud de permiso: el acto por el cual se pide, por medio del sistema, ante la alcaldía, el trámite para operar un giro con impacto zon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ivel local: en la Ciudad de Méxic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usura: el acto administrativo por el cual la autoridad, como consecuencia del incumplimiento de la normatividad, ordena suspender o impedir las actividades o el funcionamiento de un establecimiento mediante la colocación de sellos en el inmue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ivel local: en la Ciudad de Méxic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aviso y solicitud de permiso no es de forma: es de fondo. Con un aviso, tú declaras que cumples los requisitos. Con una solicitud de permiso, la autoridad resuelve. Y el giro decide cuál te toca, porque la ley distingue el giro de bajo impacto, el giro de impacto vecinal y el giro de impacto zonal, que es el que incide en las condiciones viales y en los niveles de ruido de las áreas cercanas. El de bajo impacto son las actividades de intermediación, compraventa, arrendamiento, distribución de bienes o prestación de servicios que no están dentro de las actividades de impacto zonal ni de impacto vecin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ivel local: en la Ciudad de Méx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iudad de México, quién hace qué con el permiso de tu loc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9]]></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562100"/>
                <a:gridCol w="4162425"/>
                <a:gridCol w="2390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te to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retaría de Desarrollo Económ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era el Sistema Electrónico de Avisos y Permisos de Establecimientos Mercantiles, donde se presentan los avisos y las solicitu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viso de funcionamiento, la revalidación, la modificación y el ce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retaría de Desarrollo Urbano y Viv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elve las solicitudes de expedición de los certificados, entre ellos el de uso de su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ertificado en materia de uso de suelo del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9]]></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562100"/>
                <a:gridCol w="4162425"/>
                <a:gridCol w="2390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te to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l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e la solicitud de permiso de giro de impacto zonal, participa en las visitas de verificación y aplica las san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olicitud de permiso, el resultado de la visita y la sa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retaría de Finan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e el pago de derechos que exigen el aviso, la revalidación, el traspaso y la modificación de 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ínea de captura que genera el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ivel local: en la Ciudad de Méxic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quinto actor que conviene conocer: el Instituto de Verificación Administrativa. La ley local le permite, en coordinación con la alcaldía, implementar un programa anual de visitas de verificación ordinaria desde el ingreso de los avisos y los permisos al sistema, y hacer visitas extraordinarias cuando medie una queja con datos de identific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ivel local: en la Ciudad de Méxic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visitas extraordinarias también pueden ordenarse sin que medie queja cuando existan causas de protección civil, desarrollo urbano o seguridad pública, debidamente motivadas en la orden de visita. Además, los establecimientos pueden ser objeto de visitas de verificación ordinaria o extraordinaria desde el inicio de sus operaci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nivel local: en la Ciudad de Méxic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isma palabra, dos niveles distinto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alguien te dice «el permiso del municipio», en la Ciudad de México puede estar hablando de la alcaldía o del Gobierno de la Ciudad. Pregunta siempre el nombre de la dependencia y el nombre del trámite, y anota los d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permiso se tramita donde operas, y cambia de municipio en municipi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eglas del Reglamento de la Ley de Establecimientos Mercantiles para la Ciudad de México te ahorran más de una visita.]]></a:t>
            </a:r>
          </a:p>
        </p:txBody>
      </p:sp>
      <p:sp>
        <p:nvSpPr>
          <p:cNvPr id="8" name=""/>
          <p:cNvSpPr txBox="1"/>
          <p:nvPr/>
        </p:nvSpPr>
        <p:spPr>
          <a:xfrm>
            <a:off x="514350" y="22860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filtro es el uso de suelo. Los establecimientos mercantiles de bajo impacto, además de lo que indica la ley, deben contar con el certificado en materia de uso de suelo vigente, en el que se especifique cómo es permitido el giro mercantil manifestado en el aviso, con su número de folio y su fecha de expedición. Si el local es de uso habitacional y ahí vas a poner un taller, el trámite no va a prosper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permiso se tramita donde operas, y cambia de municipio en municipi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9]]></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use se imprime y se queda a la vista. El aviso de funcionamiento, la revalidación, el traspaso y la modificación de superficie requieren el pago de derechos conforme al Código Fiscal de la Ciudad de México. El sistema genera la línea de captura, y después del pago el titular imprime su acuse, que debe firmar y tener a la vista en el establecimiento mercant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permiso se tramita donde operas, y cambia de municipio en municipi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alidación tiene fecha. El aviso de revalidación debe ingresarse al sistema dentro de los quince días hábiles previos al término del vencimiento de su vigencia original. Si se presenta después, la alcaldía impone la multa que establece la le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permiso se tramita donde operas, y cambia de municipio en municipi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regla más que se aplica en todo el país, no sólo en la Ciudad de México: el permiso del establecimiento se tramita en el municipio donde está el local, y no se traslada con el negocio. Si te mudas dentro del mismo municipio, hay que avisar el cambio de domicilio. Si te mudas a otro municipio, el permiso se vuelve a tramitar allá, con el catálogo de giros de ese municipio y no con el del anteri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permiso se tramita donde operas, y cambia de municipio en municip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si defines mal el giro, todos los pasos siguientes salen mal.]]></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uta-permis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permiso se tramita donde operas, y cambia de municipio en municip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etalle que casi nadie cumpl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cuse no se archiva: se tiene a la vista en el local. Si te toca una visita de verificación, el papel que importa no es el que guardas en la carpeta, es el que está a la vista, vigente y con la fecha de vencimiento visib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Qué se pierde si operas sin permi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local es explícita. La contravención a sus disposiciones puede dar lugar, dependiendo de la gravedad, a la imposición de sanciones económicas, a la clausura o a la suspensión temporal de actividades, y también a la revocación de los avisos y de los permisos. Y hay una segunda línea de daño que no aparece en la ley pero que se paga igual: el negoc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ituaciones y lo que romp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9]]></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781175"/>
                <a:gridCol w="3743325"/>
                <a:gridCol w="2590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pa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ompe en el tall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eras sin aviso ni per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utoridad puede ordenar una visita y, si hay incumplimiento, sancionar, suspender o clausu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ocal puede quedar cerrado y se pierde el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permiso está ven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validación tardía es una infracción que la alcaldía sanci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viso que tienes ya no describe un lugar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ituaciones y lo que romp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9]]></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781175"/>
                <a:gridCol w="3743325"/>
                <a:gridCol w="2590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pa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ompe en el tall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giro anotado no es el que ha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rmiso describe otra actividad, y por eso existe el aviso de mod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otección que creías tener no cubre lo que realmente ha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liente pide permiso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 papeles y se va con quien sí los 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trato y la venta dependían de ese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Qué se pierde si operas sin permi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anción duele, pero lo que más duele es el contrato que se va y el local que se cierr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iesgo-sin-permis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Qué se pierde si operas sin permi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quí no hay una cifra que te dé la tranquilidad]]></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vas a encontrar montos de multa ni estadísticas: no se inventan. Lo que sí dice la ley es que hay sanción, que hay suspensión y que hay clausura. Y lo que muestra la práctica es que el costo más caro de operar sin permiso no es la multa: es el contrato que se va y el local que se cier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Cuándo vas con un especiali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un contador: el régimen, las declaraciones, los impuestos que cobra la ciudad, las retenciones y el contrato con clientes que exigen comprobante y alta vigente.]]></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un abogado: si tu giro es de impacto vecinal o de impacto zonal, si recibes una visita con acta, si te llega una sanción, o si vas a firmar un arrendamiento donde el dueño pone la cláusula de permis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Cuándo vas con un especiali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9]]></a:t>
            </a:r>
          </a:p>
        </p:txBody>
      </p:sp>
      <p:sp>
        <p:nvSpPr>
          <p:cNvPr id="7" name="" descr=""/>
          <p:cNvSpPr/>
          <p:nvPr/>
        </p:nvSpPr>
        <p:spPr>
          <a:xfrm>
            <a:off x="514350" y="2200275"/>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0275"/>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 ventanilla del municipio: para el catálogo de giros, los requisitos, los horarios y el formato de la solicitud. La ventanilla no da consejo, pero da el dato.]]></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ordena todo]]></a:t>
            </a:r>
          </a:p>
        </p:txBody>
      </p:sp>
      <p:sp>
        <p:nvSpPr>
          <p:cNvPr id="12" name=""/>
          <p:cNvSpPr txBox="1"/>
          <p:nvPr/>
        </p:nvSpPr>
        <p:spPr>
          <a:xfrm>
            <a:off x="685800" y="26765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ir a cualquier oficina escribe dos renglones: qué giro es el tuyo y en qué municipio está el local. Con esos dos renglones la respuesta es concreta; sin ellos te van a hablar del giro equivoc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jemplos resueltos · Ejemplo resuelto 1: la hoja de requisitos del taller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giro, con palabras del catálog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reparación de electrodomésticos domésticos en local rentado, con atención a domicilio en la colonia donde está el local». Esa frase es la que va a llevar a cada ofici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jemplos resueltos · Ejemplo resuelto 1: la hoja de requisitos del taller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rimer filtro: el uso de suel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ualquier trámite pide el certificado en materia de uso de suelo vigente del inmueble y revisa si permite el giro que va a manifestar. El local es de uso habitacional en la zona baja: el certificado no admite un taller de reparación. Marisol anota el resultado y cambia de local antes de gastar en pape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jemplos resueltos · Ejemplo resuelto 1: la hoja de requisitos del taller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nivel federal]]></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a su constancia de situación fiscal del portal del SAT y revisa si su actividad de reparación está en la lista de actividades con autorización ambiental federal. Revisa también si su actividad exige algún registro profesional. Lo que no sepa, lo escribe como pregunta para la ventanill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jemplos resueltos · Ejemplo resuelto 1: la hoja de requisitos del taller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nivel local y el municip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nuevo local, pide el certificado de uso de suelo y presenta el aviso de funcionamiento de su establecimiento en el sistema de avisos y permisos, con el giro ya definido. Paga los derechos que marca el Código Fiscal de la Ciudad de México e imprime el acu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jemplos resueltos · Ejemplo resuelto 1: la hoja de requisitos del taller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l entregabl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tregable es una carpeta con el acuse firmado y a la vista en el local, con la fecha de vencimiento anotada, y una alarma en el calendario quince días hábiles antes de esa fecha para la revalid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jemplos resueltos · Ejemplo resuelto 2: el giro que cambió sin que nadie avisar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pasó]]></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manifestó el giro de venta de refacciones y electrodomésticos usados. Con ese aviso trabaja en el mostrador. Después, por un vecino, empezó a hacer instalaciones a domicili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jemplos resueltos · Ejemplo resuelto 2: el giro que cambió sin que nadie avisar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le pidió el clien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mpresa le pidió el aviso vigente de su establecimiento para contratar el mantenimiento de sus equipos. Marisol lo buscó y encontró que su aviso decía venta de refacciones, no instalación a domicili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jemplos resueltos · Ejemplo resuelto 2: el giro que cambió sin que nadie avisar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hiz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hacer más instalaciones presentó el aviso de modificación por variación de giro, con la actividad nueva descrita con las palabras del catálogo. El sistema le generó la línea de captura, pagó los derechos correspondientes e imprimió el acuse actualizado, que quedó firmado y a la vis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jemplos resueltos · Ejemplo resuelto 2: el giro que cambió sin que nadie avisar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viso dice lo que haces. Si cambias lo que haces sin avisar, el papel que tienes ya no describe lo que haces, y la diferencia aparece justo cuando un cliente lo pide por escri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el permiso lo determina el giro, el lugar y las condiciones del local, no el oficio. La segunda: el nivel federal, el local y el municipal responden cosas distintas, y el permiso del establecimiento es del municipio donde operas. La tercera: con un aviso declaras que cumples; con una solicitud de permiso la autoridad resuelve.]]></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producto: una hoja de requisitos con cinco columnas —giro, municipio, documento, dónde se consultó y fecha—, más la carpeta con el acuse a la vista. Con esa hoja, cualquier ventanilla te responde sobre tu taller y no sobre otr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rentó un local en una alcaldía de la Ciudad de México para reparar electrodomésticos domésticos. ¿Qué autoridad le da el permiso para operar el establecimien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ivel municipal, que en la Ciudad de México son las alcaldías, a través del sistema de avisos y permisos.]]></a:t>
            </a:r>
          </a:p>
        </p:txBody>
      </p:sp>
      <p:sp>
        <p:nvSpPr>
          <p:cNvPr id="10" name=""/>
          <p:cNvSpPr txBox="1"/>
          <p:nvPr/>
        </p:nvSpPr>
        <p:spPr>
          <a:xfrm>
            <a:off x="666750" y="3343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AT, porque es donde queda asentada su actividad económica.]]></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Secretaría de Desarrollo Urbano y Vivienda, porque depende del uso de suelo del inmueb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Secretaría de Medio Ambiente y Recursos Naturales, porque toda actividad de reparación necesita una licencia ambient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Ciudad de México, el acuse del aviso de funcionamiento se guarda en una carpeta y sólo se muestra si alguien lo pi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tos días hábiles antes del vencimiento de su vigencia debe ingresarse al sistema el aviso de revalidación de un establecimiento de impacto vecinal?]]></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días hábiles): ________________]]></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imer filtro del trámite es el certificado en materia de ___ de suelo: el documento vigente tiene que permitir el giro que vas a manifestar en el aviso, con su número de folio y su fecha de expedi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pel con lo que ha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viso de funcionamien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viso de revalid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viso de modific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viso de cese de actividade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rámite que extiende la vigencia antes de que venz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rámite cuando cambian la superficie, el aforo, el giro o el domicilio]]></a:t>
            </a:r>
          </a:p>
        </p:txBody>
      </p:sp>
      <p:sp>
        <p:nvSpPr>
          <p:cNvPr id="8" name=""/>
          <p:cNvSpPr txBox="1"/>
          <p:nvPr/>
        </p:nvSpPr>
        <p:spPr>
          <a:xfrm>
            <a:off x="628650" y="1885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rámite con el que se cierra el establecimiento]]></a:t>
            </a:r>
          </a:p>
        </p:txBody>
      </p:sp>
      <p:sp>
        <p:nvSpPr>
          <p:cNvPr id="9" name=""/>
          <p:cNvSpPr txBox="1"/>
          <p:nvPr/>
        </p:nvSpPr>
        <p:spPr>
          <a:xfrm>
            <a:off x="628650" y="22383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manifestación con la que abres un establecimiento y que debe quedar a la vis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asunto en el nivel que responde por é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eder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cal (Ciudad de Méxic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unicipal (la alcaldí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ajar tu constancia de situación fiscal y revisar tus actividades]]></a:t>
            </a:r>
          </a:p>
        </p:txBody>
      </p:sp>
      <p:sp>
        <p:nvSpPr>
          <p:cNvPr id="14" name=""/>
          <p:cNvSpPr txBox="1"/>
          <p:nvPr/>
        </p:nvSpPr>
        <p:spPr>
          <a:xfrm>
            <a:off x="514350" y="3686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visar si tu actividad está en la lista de actividades con autorización ambienta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sentar el aviso de funcionamiento en el sistema de avisos y permisos]]></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Obtener el certificado en materia de uso de suelo del local]]></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sentar la solicitud de permiso para un giro de impacto zonal]]></a:t>
            </a:r>
          </a:p>
        </p:txBody>
      </p:sp>
      <p:sp>
        <p:nvSpPr>
          <p:cNvPr id="10"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tender el resultado de una visita de verificación del establecimiento]]></a:t>
            </a:r>
          </a:p>
        </p:txBody>
      </p:sp>
      <p:sp>
        <p:nvSpPr>
          <p:cNvPr id="11" name=""/>
          <p:cNvSpPr txBox="1"/>
          <p:nvPr/>
        </p:nvSpPr>
        <p:spPr>
          <a:xfrm>
            <a:off x="514350" y="3295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amino de un permiso, del principio al papel en la pared.]]></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finir el giro con las palabras del catálogo del municipi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rmar el acuse y tenerlo a la vista en el local]]></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r el certificado en materia de uso de suelo del inmuebl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unir la constancia de situación fiscal y los demás documentos]]></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la fecha de vencimiento y programar la revalidación]]></a:t>
            </a:r>
          </a:p>
        </p:txBody>
      </p:sp>
      <p:sp>
        <p:nvSpPr>
          <p:cNvPr id="14" name=""/>
          <p:cNvSpPr txBox="1"/>
          <p:nvPr/>
        </p:nvSpPr>
        <p:spPr>
          <a:xfrm>
            <a:off x="628650" y="3800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agar los derechos e imprimir el acus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ermiso del establecimiento se tramita en el municipio donde está el local, y lo que exige cambia de un municipio a otro.]]></a:t>
            </a:r>
          </a:p>
        </p:txBody>
      </p:sp>
      <p:sp>
        <p:nvSpPr>
          <p:cNvPr id="10" name=""/>
          <p:cNvSpPr txBox="1"/>
          <p:nvPr/>
        </p:nvSpPr>
        <p:spPr>
          <a:xfrm>
            <a:off x="628650" y="29908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viso de revalidación debe ingresarse al sistema dentro de los quince días hábiles previos al término del vencimiento de su vigencia.]]></a:t>
            </a:r>
          </a:p>
        </p:txBody>
      </p:sp>
      <p:sp>
        <p:nvSpPr>
          <p:cNvPr id="11" name=""/>
          <p:cNvSpPr txBox="1"/>
          <p:nvPr/>
        </p:nvSpPr>
        <p:spPr>
          <a:xfrm>
            <a:off x="628650" y="3981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giro que aparece en tu aviso es un detalle menor: puedes cambiarlo después sin avisar a nadi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licencia ambiental única la expide el municipio donde se ubicará el talle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aviso vigente sirve para todos tus locales de la ciudad, siempre que sean del mismo gir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hoja de requisitos con cinco columnas: giro, municipio, documento, dónde lo consultaste y fecha. Empieza por lo que hoy tienes a la mano: tu constancia de situación fiscal y cualquier papel del local. Después marca con una palomita las columnas que están vacías y escríbele al lado a quién vas a preguntar por cada hueco. Con la hoja llena, responde en una línea qué le vas a decir al próximo cliente que te pida el permiso vigente de tu tall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9]]></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sabes dónde se consulta un requisito, esa es la duda que se lleva a la ventanilla. Anotar «no lo sé» con la fecha de hoy vale más que una respuesta de memoria equivocad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Lo que te llevas · Memoria: seis palabras del permi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9]]></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638425"/>
                <a:gridCol w="5476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ámite con el que declaras que cumples los requisi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icitud de per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ámite que se presenta ante la alcaldía y resuelve la aut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i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ctividad que describes con las palabras del 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 de su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inmueble permite según su zon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Lo que te llevas · Memoria: seis palabras del permi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9]]></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638425"/>
                <a:gridCol w="5476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ali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ámite que extiende la vigencia antes de que ve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us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orden de suspender o impedir las actividades del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Lo que te llevas · Memoria: seis palabras del permis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for-r01-oa04"/>
              </a:rPr>
              <a:t><![CDATA[Abrir el juego en el O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hay una lista nacional de permisos por activida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permiso del establecimiento lo otorga la autoridad del municipio donde está el local, y cada municipio tiene su catálogo de giros, sus formularios y su ventanill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ivel de autoridad responde por el permiso del loc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unicipal: en la Ciudad de México, las alcaldías. El SAT registra y expide comprobantes; no autoriza abrir un loc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viso o solicitud de permis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aviso declaras bajo protesta de decir verdad que cumples los requisitos. Con la solicitud de permiso, la autoridad resuelve. El giro decide cuál te toc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ce el primer filtro del trámit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ertificado en materia de uso de suelo vigente: tiene que permitir el giro que vas a manifestar en el aviso, con su folio y su fech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entra la revalidació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ntro de los quince días hábiles previos al término del vencimiento de la vigencia original. Después de eso, la alcaldía impone la multa que marca la ley.]]></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debe estar el acus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irmado y a la vista en el establecimiento mercantil, con su fecha de vencimiento anotada. Guardado en una carpeta no cumpl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Lo que te llev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arma la carpeta de papeles del taller y escribe en una hoja la fecha de vencimiento de cada uno, empezando por el acuse y por el certificado de uso de suelo. Pon una alarma quince días hábiles antes de cada fecha. Después escríbele a un conocido de otro oficio y pídele que te diga, con sus palabras, para qué sirve cada papel. Si no puede contestarlo, ese papel todavía no está explicad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9]]></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xplica en lenguaje llano: un aviso no es un permiso, y un permiso no es un comprobante. Cuando lo expliques en voz alta, sabrás si lo entendiste.]]></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s orientación general y no sustituye la asesoría profesional de un contador o de un abogado, y no habilita para abrir ni operar un negocio: los permisos se tramitan ante la autoridad que corresponde, en el municipio donde opera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risdicción y vigencia, consultadas el 24 de octubre de 2026: federal, con el Servicio de Administración Tributaria (constancia de situación fiscal y actividades económicas) y, para las actividades sujetas a autorización ambiental, con la Secretaría de Medio Ambiente y Recursos Naturales (Licencia de Funcionamiento o Licencia Ambiental Única); local, con la Ley de Establecimientos Mercantiles para la Ciudad de México (texto vigente; última reforma publicada en la Gaceta Oficial el 19 de enero de 2023) y su Reglamento (publicado en la Gaceta Oficial el 25 de septiembre de 2024); municipal, con la alcaldía donde está]]></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ocal, que en la Ciudad de México presenta las solicitudes de permiso de giro de impacto zonal y participa en las visitas de verificación.]]></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listas de giros y los requisitos son locales y cambian: confírmalos en el portal de trámites de tu municipio, y revisa la versión vigente de estas normas en la Gaceta Oficial y en el Diario Oficial (DOF). El caso de Marisol y sus cifras son ficticios y de práctica.]]></a:t>
            </a:r>
          </a:p>
        </p:txBody>
      </p:sp>
      <p:sp>
        <p:nvSpPr>
          <p:cNvPr id="9"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sat.gob.mx/aplicacion/53027/genera-tu-constancia-de-situacion-fiscal"/>
              </a:rPr>
              <a:t><![CDATA[SAT: constancia de situación fiscal]]></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scarga tu constancia y revisa qué actividad económica y qué domicilio fiscal tienes registrados. Anota la fecha de la página: el SAT cambia seguido.]]></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ublic/tramites/detalleTramite.xhtml?homoclave=SEMARNAT-05-002"/>
              </a:rPr>
              <a:t><![CDATA[SEMARNAT: Licencia de Funcionamiento o Licencia Ambiental Única]]></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lista de actividades que requieren autorización ambiental federal y los requisitos del trámite. Anota la fecha de la versión consultada.]]></a:t>
            </a:r>
          </a:p>
        </p:txBody>
      </p:sp>
      <p:sp>
        <p:nvSpPr>
          <p:cNvPr id="10" name=""/>
          <p:cNvSpPr txBox="1"/>
          <p:nvPr/>
        </p:nvSpPr>
        <p:spPr>
          <a:xfrm>
            <a:off x="514350" y="2847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congresocdmx.gob.mx/media/documentos/674707c7d7b1fd7d269dc81619514990e9551158.pdf"/>
              </a:rPr>
              <a:t><![CDATA[Ley de Establecimientos Mercantiles para la Ciudad de México, texto vigente]]></a:t>
            </a:r>
          </a:p>
        </p:txBody>
      </p:sp>
      <p:sp>
        <p:nvSpPr>
          <p:cNvPr id="11" name=""/>
          <p:cNvSpPr txBox="1"/>
          <p:nvPr/>
        </p:nvSpPr>
        <p:spPr>
          <a:xfrm>
            <a:off x="514350" y="3533775"/>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l artículo 2 (definiciones: establecimiento mercantil, giro mercantil, aviso, solicitud de permiso y clausura), el artículo 6 (la Secretaría de Desarrollo Económico administra el Sistema), el artículo 60 (visitas de verificación) y el artículo 61 (sanciones y medidas de seguridad).]]></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data.consejeria.cdmx.gob.mx/portal_old/uploads/gacetas/5a4c6616ebc98789ff2043af9e148e23.pdf"/>
              </a:rPr>
              <a:t><![CDATA[Reglamento de la Ley de Establecimientos Mercantiles para la Ciudad de México]]></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os artículos 37 (certificado en materia de uso de suelo), 66 (trámites en el sistema), 70 (pago de derechos y acuse) y 71 (revalidación).]]></a:t>
            </a:r>
          </a:p>
        </p:txBody>
      </p:sp>
      <p:sp>
        <p:nvSpPr>
          <p:cNvPr id="9" name=""/>
          <p:cNvSpPr txBox="1"/>
          <p:nvPr/>
        </p:nvSpPr>
        <p:spPr>
          <a:xfrm>
            <a:off x="514350" y="2533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siapem.cdmx.gob.mx/"/>
              </a:rPr>
              <a:t><![CDATA[SIAPEM: Sistema de Avisos y Permisos de Establecimientos Mercantiles]]></a:t>
            </a:r>
          </a:p>
        </p:txBody>
      </p:sp>
      <p:sp>
        <p:nvSpPr>
          <p:cNvPr id="10" name=""/>
          <p:cNvSpPr txBox="1"/>
          <p:nvPr/>
        </p:nvSpPr>
        <p:spPr>
          <a:xfrm>
            <a:off x="514350" y="32194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quí se presenta el aviso de funcionamiento y los demás trámites del establecimiento. Revisa el catálogo de giros antes de llenar el formulario.]]></a:t>
            </a:r>
          </a:p>
        </p:txBody>
      </p:sp>
      <p:sp>
        <p:nvSpPr>
          <p:cNvPr id="11" name=""/>
          <p:cNvSpPr txBox="1"/>
          <p:nvPr/>
        </p:nvSpPr>
        <p:spPr>
          <a:xfrm>
            <a:off x="514350" y="3848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tramites.cdmx.gob.mx/"/>
              </a:rPr>
              <a:t><![CDATA[Ventanilla Única de Trámites de la Ciudad de Méxic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Portal de trámites de la ciudad. Confirma aquí la versión vigente de la ley, del reglamento y de los requisito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seduvi.cdmx.gob.mx/"/>
              </a:rPr>
              <a:t><![CDATA[Secretaría de Desarrollo Urbano y Vivienda de la Ciudad de México]]></a:t>
            </a:r>
          </a:p>
        </p:txBody>
      </p:sp>
      <p:sp>
        <p:nvSpPr>
          <p:cNvPr id="9" name=""/>
          <p:cNvSpPr txBox="1"/>
          <p:nvPr/>
        </p:nvSpPr>
        <p:spPr>
          <a:xfrm>
            <a:off x="514350" y="22193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suelve las solicitudes de expedición del certificado en materia de uso de suelo.]]></a:t>
            </a:r>
          </a:p>
        </p:txBody>
      </p:sp>
      <p:sp>
        <p:nvSpPr>
          <p:cNvPr id="10" name=""/>
          <p:cNvSpPr txBox="1"/>
          <p:nvPr/>
        </p:nvSpPr>
        <p:spPr>
          <a:xfrm>
            <a:off x="514350" y="2581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sedeco.cdmx.gob.mx/"/>
              </a:rPr>
              <a:t><![CDATA[Secretaría de Desarrollo Económico de la Ciudad de México]]></a:t>
            </a:r>
          </a:p>
        </p:txBody>
      </p:sp>
      <p:sp>
        <p:nvSpPr>
          <p:cNvPr id="11" name=""/>
          <p:cNvSpPr txBox="1"/>
          <p:nvPr/>
        </p:nvSpPr>
        <p:spPr>
          <a:xfrm>
            <a:off x="514350" y="29527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pendencia que opera el sistema de avisos y permisos de establecimientos mercantile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e el permiso lo determina el giro, el lugar y las condiciones del local y no el oficio; que el nivel federal, el local y el municipal responden cosas distintas y que el permiso del establecimiento es del municipio donde operas; y que con un aviso declaras que cumples y con una solicitud de permiso la autoridad resuelv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so que falta es el tuyo: escribe tu hoja de requisitos con su fecha y deja el acuse a la vista en el local. Esta lección es orientación general y no sustituye la asesoría profesional de un contador o de un abogado, y no habilita para abrir ni operar un negocio: confirma cada requisito con la fuente oficial vigente, con el portal de trámites de tu municipio y con quien asesor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42-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43-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44-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45-llena]]></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46-match]]></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4"/>
              </a:rPr>
              <a:t><![CDATA[Permisos y requisitos por actividad y ub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8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47-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48-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49-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sabes qué requisito depende de tu giro y cuál de tu municipio, y distingues el aviso de la solicitud de permiso. Siguiente paso: la carpeta de papeles con sus fechas de vencimiento.]]></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las tres preguntas y revisa en qué nivel pusiste cada requisito. Casi siempre el fallo está en meter el permiso del local en el nivel federal, o en suponer que el permiso de un taller en un municipio sirve en otr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2026-10-25T03:40:00Z</dcterms:created>
  <dcterms:modified xsi:type="dcterms:W3CDTF">2026-10-25T03:40:00Z</dcterms:modified>
  <dc:title>Permisos y requisitos por actividad y ubicación</dc:title>
  <dc:description>Presentación editable del OA «Permisos y requisitos por actividad y ubicación». Enlace: https://negocios.lumbre.lat/object/neg-for-r01-oa04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