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u bitácora es una base de datos»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u bitácora es una base de datos»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u bitácora es una base de datos»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aviso de privacidad: el papel que va antes de los datos» (2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aviso de privacidad: el papel que va antes de los datos» (3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aviso de privacidad: el papel que va antes de los datos» (4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onsentimiento: cuándo se pide y cuándo n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onsentimiento: cuándo se pide y cuándo n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Quién puede ver un dato del talle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ién entra, con qué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ya no necesitas: bloqueo y supresión» (2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ya no necesitas: bloqueo y supresión» (3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ya no necesitas: bloqueo y supresión» (4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o que Marisol h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ía una libreta en el mostrador con el nombre, el teléfono y la dirección de los clientes, y a veces anotaba también de qué aparato se trataba y qué problema tenía. La libreta se quedó ahí dos años, con clientes que ya no volv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cambi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compró una carpeta con anillos y le hizo una carátula a cada hoja. Ahora la bitácora está en la carpeta, no en el mostrador. Nadie más la a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rimera hoja de la carpeta escribió seis renglones: quién es, dónde está, qué datos guarda, para qué los usa, cómo se eligen y cómo puede pedir que los borren. Con eso cumplió el aviso que la ley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hizo con la libreta vi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tió las hojas que correspondían a trabajos con garantía en el archivo del mes y tiró el resto. No era una formalidad: era dejar de guardar datos que ya no servían par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bret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de una libreta a una carpeta con carátula le tomó una tarde y no le costó dinero. La ley no pedía un sistema: pedía que sabes qué guardas, quién lo ve y hast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que borres su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llama y dice que ya no vive en la casa donde le hicieron la instalación y pide que su dirección se borre. Marisol anota la solicitud con la fecha y el nombre de quien la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que borres su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qué más tiene de ese cliente. La nota de remisión y la póliza de garantía son necesarias para el cumplimiento del contrato y de la garantía, y mientras dure ese plazo no puede borr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que borres su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 que sí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de ruta del mes ya no hace falta esa dirección: la borra y escribe la fecha. La libreta de direcciones qued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que borres su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le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explica qué conserva y por qué, y con qué fecha lo va a suprimir. La persona titular puede conocer las condiciones degeneral tratamiento a través del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pide que borres su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ponder bien una solicitud de borrado no es un problema: es un procedimiento con pasos. Lo difícil es no tener nada anotado, porque entonces no puedes ni responder ni demostrar qué hi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Lo que te lleva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base de datos con datos personales, porque reúne datos de personas que se pueden iden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federal de protección de datos personales es de observancia general en todo el territorio y define como base de datos el conjunto ordenado de datos personales referentes a una persona identificada o identificable. No importa el tamaño del negocio: la hoja de un taller que trabaja sola es una base de datos. Las otras opciones son falsas: el tamaño no excluye a nadie, la ley no exige una empresa grande y la supresión tiene un procedimiento y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rtículos 1 y 2 de la Ley Federal de Protección de Datos Personales en Posesión de los Particulares y la figura de los dato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dice que el responsable debe poner el aviso de privacidad a disposición de la persona titular desde el momento en que recaba sus datos. Y en el caso de los formatos impresos, el aviso debe darse a conocer en ese momento, salvo que ya se hubiera facilitado con anterioridad. Si la recogida es por medios electrónicos, se proporciona en una modalidad simplificada con al menos la información de los cuatro primeros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rtículos 14 y 16 de la Ley Federal de Protección de Datos Personales en Posesión de los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 punto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seis: la identidad y el domicilio del responsable; los datos personales que serán tratados, identificando los sensibles; las finalidades del tratamiento, distinguiendo las que requieren consentimiento; las opciones y medios para limitar el uso o divulgación; los mecanismos para ejercer los derechos ARCO; y el procedimiento para comunicar los cambios al aviso. Con seis renglones escritos tienes el avis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15 de la Ley Federal de Protección de Datos Personales en Posesión de los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de privacidad empieza con los datos del responsable: quién es y dónde está. Sin eso, la persona que lee el aviso no sabe a quién le está confiando sus datos ni a quién puede reclamar. Es también el dato más fácil de conseguir: la dirección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15 de la Ley Federal de Protección de Datos Personales en Posesión de los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atos personales sensibles → Requieren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iso de privacidad → Informa las finalidades y los medios para ejercer los der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rechos ARCO → Acceso, rectificación, cancelación y o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das de seguridad → Administrativas, técnicas y físicas contra el uso no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cargado → Persona que trata los datos por cuenta d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quién ve un dato y la sección 4: recabar exige aviso, los datos sensibles exigen consentimiento expreso y por escrito, el acceso se protege con medidas de seguridad, y la persona titular tiene cuatro derechos ARCO que puede ejercer en cualquier momento. El encargado es el que trata los datos por ti, y a él también le aplica la confidenci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tregar el aviso de privacidad con las finalidades → Antes de rec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dir consentimiento expreso y por escrito para datos sensibles → Antes de rec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imitar el acceso a quien sí necesita el dato → Mientras lo 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dir el consentimiento otra vez si cambias la finalidad → Antes de rec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primir el dato, previo bloqueo, cuando ya no es necesario → Cuando ya no lo nece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ciclo de un dato y las secciones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abarlo con el aviso de privacidad a la vista → Guardarlo en la bitácora, con acceso controlado → Conservarlo sólo el tiempo que lo necesitan el contrato y la garantía → Suprimirlo, previo bloqueo, cuando ya n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recaba con el aviso a la vista, se guarda con acceso controlado, se conserva sólo el tiempo que lo necesitan el contrato y la garantía, y se suprime previo bloqueo cuando ya no hace falta. El orden importa por un motivo concreto: si te saltas el primer paso, la persona no sabe para qué le pediste los datos; si te saltas el último, nunca dejas de acu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ciclo de un dato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datos personales sensibles se pueden guardar sin consentimiento escrito si el cliente lo cuenta en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tradice el artículo 8: para tratar datos personales sensibles hace falta consentimiento expreso y por escrito, y las bases de datos con datos sensibles sólo se justifican con finalidades legítimas y concretas. La cuarta ignora que la cancelación pasa por un bloqueo antes de la supresión y que hay casos en que no se cancela, como cuando los datos son necesarios para el cumplimiento del contrato. Las notas primera, tercer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3 y 5 y la figura de quién ve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bitácora y haz tres columnas: dato, quién lo necesita y hasta cuándo. En la tercera columna escribe una fecha. Marca con una palomita los datos que no hacen falta para el trabajo que haces y escríbeles al lado la fecha en que los vas a suprimir. Con la lista llena, responde en una línea qué le vas a decir al siguiente cliente cuando le pidas su dirección para mandar a un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seis palabras de la protección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seis palabras de la protección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seis palabras de la protección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qué trata la ley federal de protección de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regular el tratamiento de los datos que tienen los particulares. Es de observancia general en todo el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ocumento que das a la persona titular para informarle las finalidades del tratamiento de su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s requieren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datos personale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derechos 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ceso, rectificación, cancelación y oposición. Se pueden ejercer en cualquier momento y su ejercicio es gratu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me piden cancelar los datos de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imero se bloquean y después se suprimen. Hay casos en que se conservan por necesidad legal o contr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puede ver la bitácor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ólo quien la necesita para trabajar, con confidencialidad y con medidas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tu aviso de privacidad en seis renglones y pégalo en la carátula de la bitácora. Después escríbelo en una hoja suelta para probarlo con un conocido: pídele que lo lea y que te diga, con sus palabras, para qué usas sus datos. Si no puede contestarlo, el aviso todavía no est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3 de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4 de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5 de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7" r:id="rId1"/>
    <p:sldLayoutId id="2481917068" r:id="rId2"/>
    <p:sldLayoutId id="2481917069" r:id="rId3"/>
    <p:sldLayoutId id="24819170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dd72ac843cedf2edbaeba0c20c2175fd5a38914a8aadeea1.jpg"/>
  <Relationship Id="rId3" Type="http://schemas.openxmlformats.org/officeDocument/2006/relationships/hyperlink" Target="https://negocios.lumbre.lat/object/neg-for-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negocios.lumbre.lat/object/neg-for-r01-oa03" TargetMode="External"/>
  <Relationship Id="rId4" Type="http://schemas.openxmlformats.org/officeDocument/2006/relationships/hyperlink" Target="https://negocios.lumbre.lat/object/neg-for-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negocios.lumbre.lat/object/neg-for-r01-oa03" TargetMode="External"/>
  <Relationship Id="rId4" Type="http://schemas.openxmlformats.org/officeDocument/2006/relationships/hyperlink" Target="https://negocios.lumbre.lat/object/neg-for-r01-oa03"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negocios.lumbre.lat/object/neg-for-r01-oa03" TargetMode="External"/>
  <Relationship Id="rId4" Type="http://schemas.openxmlformats.org/officeDocument/2006/relationships/hyperlink" Target="https://negocios.lumbre.lat/object/neg-for-r01-oa03"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negocios.lumbre.lat/object/neg-for-r01-oa03"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www.diputados.gob.mx/LeyesBiblio/pdf/LFPDPPP.pdf" TargetMode="External"/>
  <Relationship Id="rId4" Type="http://schemas.openxmlformats.org/officeDocument/2006/relationships/hyperlink" Target="https://www.diputados.gob.mx/LeyesBiblio/ref/lfpdppp.htm" TargetMode="External"/>
  <Relationship Id="rId5"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www.diputados.gob.mx/LeyesBiblio/pdf/CFF.pdf" TargetMode="External"/>
  <Relationship Id="rId4" Type="http://schemas.openxmlformats.org/officeDocument/2006/relationships/hyperlink" Target="https://www.gob.mx/buengobierno" TargetMode="External"/>
  <Relationship Id="rId5" Type="http://schemas.openxmlformats.org/officeDocument/2006/relationships/hyperlink" Target="https://www.sat.gob.mx/" TargetMode="External"/>
  <Relationship Id="rId6"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hyperlink" Target="https://dof.gob.mx/"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3"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g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y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for-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datos de tus clientes y del taller debes proteger: contacto, dirección, documentos y datos sensibles. Decidir quién tiene acceso a cada dato y cómo dejas de guardar lo que ya no necesi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unidad «Formalización y protección del negocio». Amplía el curso publicado sobre el alta ante el SAT: allí aprendiste el alta; aquí aprendes que la bitácora del taller es una base de datos con datos de personas y que hay reglas claras sobre aviso, acceso y borrado. Todo el caso es ficticio: Marisol y su «Taller Marisol», un taller de reparación de electrodomésticos domésticos y mantenimiento del hogar donde trabaja sola, en un local rentado, con cuarenta servicios al me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atos personales · aviso de privacidad · derechos ARCO · medidas de seguridad · confidencialidad ·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bitácora parece una lista de trabajos: fecha, nombre del cliente, aparato, dirección, teléfono. Pero es otra cosa: es un conjunto ordenado de datos personales de personas que sí se pueden identificar.]]></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uanto eso es cierto, la ley federal de protección de datos personales te aplica, y te aplica a ti que trabajas sola, no sólo a las empresas grand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vas a poder reconocer qué datos guardas y de qué clase son, decidir quién puede verlos y cómo se accede a ellos, y aprender a dejar de guardar lo que ya no necesitas: el bloqueo primero y la supresión después. También vas a saber qué tiene que decir tu aviso de privacidad y qué puede pedir un cliente.]]></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te pide que borres sus datos, ¿sabes qué debes hacer y qué puedes conservar? Y si mañana entra alguien al taller, ¿sabes qué hojas no debería ver? Las dos respuestas salen de esta le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u bitácora es una base de da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de datos personales es de orden público y de observancia general en todo el territorio nacional, y su objeto es regular el tratamiento legítimo, controlado e informado de los datos personales en posesión de los particulares. La ley define los datos personales como cualquier información concerniente a una persona identificada o identificable, y considera que una persona es identificable cuando su identidad puede determinarse directa o indirectamente a través de cualquier inform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u bitácora es una base de da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define lo que es una base de datos: un conjunto ordenado de datos personales referentes a una persona identificada o identificable, condicionado a criterios determinados, con independencia de la forma o modalidad de su creación, tipo de soporte, procesamiento, almacenamiento y organización. La hoja de Marisol cumple eso, y el archivo de comprobantes también.]]></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de contacto: nombre, teléfono y correo. Son los más comunes y los que más se anotan de m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u bitácora es una base de da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de ubicación: la dirección donde vive o trabaja el cliente. Sirven para la visita y para nada má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de identificación: la identificación oficial o el comprobante de domicilio que te muestran para acreditar una visita.]]></a:t>
            </a:r>
          </a:p>
        </p:txBody>
      </p:sp>
      <p:sp>
        <p:nvSpPr>
          <p:cNvPr id="11" name=""/>
          <p:cNvSpPr txBox="1"/>
          <p:nvPr/>
        </p:nvSpPr>
        <p:spPr>
          <a:xfrm>
            <a:off x="514350" y="30003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sensibles: los que afectan la esfera más íntima de la persona o cuya utilization indebida puede dar origen a discriminación o riesgo grave. La salud es el ejemplo que todo mundo entien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u bitácora es una base de da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s propios datos: tu constancia de situación fiscal, tu domicilio, tus identificaciones. La ley no distingue: a ti te aplican las mismas regl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u bitácora es una base de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gla es sencilla: si el dato no hizo falta para el trabajo, no lo anotas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atos-talle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u bitácora es una base de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el talle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notar un dato, pregúntate para qué lo voy a usar hoy. Si la respuesta es «lo anoté por si acaso», ese dato no se anota. La ley llama a eso finalidad, y las finalidades son las que aparecen en tu aviso de privac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aviso de privacidad: el papel que va antes de los da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privacidad es el documento que el responsable pone a disposición de la persona titular desde el momento en que recaba sus datos, con el objeto de informarle las finalidades del tratamiento. La ley obliga al responsable a informar a la persona titular, a través del aviso, la existencia y características principales del tratamiento de sus datos, para que pueda tomar decisiones informad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aviso de privacidad: el papel que va antes de los da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be contener, al menos, seis cosas: la identidad y el domicilio del responsable; los datos personales que serán tratados, identificando cuáles son sensibles; las finalidades del tratamiento, distinguiendo cuáles requieren consentimiento; las opciones y medios para limitar el uso o divulgación de los datos; los mecanismos para ejercer los derechos ARCO; y el procedimiento para comunicar los cambios al avi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aviso de privacidad: el papel que va antes de los da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práctica sobre el momento: cuando los datos se obtienen directamente mediante formatos impresos, el aviso debe darse a conocer en ese momento, salvo que se hubiera facilitado con anterioridad; cuando se obtienen por medios electrónicos, se proporciona en una modalidad simplificada con al menos la información de los cuatro primeros puntos. Para un taller, esto significa una cosa muy concreta: la hoja donde pides nombre, teléfono y dirección es el lugar natural del avi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aviso de privacidad: el papel que va antes de los da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viso no es un adorn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hay aviso, no hay forma de que la persona sepa para qué usas sus datos ni de que puede pedirte que los borres. La ley exige que el aviso se respete en todo momento, incluso por terceros con los que tengas rel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sentimiento: cuándo se pide y cuándo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general es que todo tratamiento de datos personales está sujeto al consentimiento de la persona titular, salvo las excepciones que la propia ley señala. El consentimiento puede ser expreso o tácito: es expreso cuando la voluntad se manifiesta verbalmente, por escrito, por medios electrónicos, por signos inequívocos o por cualquier otra tecnología; y es tácito cuando, puesto el aviso a disposición de la persona, esta no manifiesta su voluntad en sentido contrar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sentimiento: cuándo se pide y cuándo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reglas que en un taller se ven todos los días. La primera: los datos financieros o patrimoniales requieren consentimiento expreso de la persona titular.]]></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ara tratar datos personales sensibles, el responsable debe obtener consentimiento expreso y por escrito, con firma autógrafa, firma electrónica o cualquier mecanismo de autenticación que se establezca; además, no se pueden crear bases de datos con datos sensibles sin justificar la necesidad de]]></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bases para finalidades legítimas y concret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sentimiento: cuándo se pide y cuándo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si quieres tratar los datos para una finalidad distinta a las que pusiste en el aviso, necesitas obtener de nuevo el consentimient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alida: el consentimiento puede revocarse en cualquier momento y sin efectos retroactivos. Por eso el aviso debe decir cómo se revoca. En el taller, esto se traduce en algo muy simple: si el cliente te dice que ya no quieres que le anotes, dejas de anotarlo y anotas el cambio de fec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onsentimiento: cuándo se pide y cuándo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cceso se decide en el momento de compartir, no al final. Por eso conviene saber quién entra al talle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cceso-da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ién puede ver un dato del tall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responsable debe establecer y mantener medidas de seguridad administrativas, técnicas y físicas que permitan proteger los datos personales contra daño, pérdida, alteración, destrucción o uso, acceso o tratamiento no autorizado. La ley también dice que los responsables no adoptarán medidas de seguridad menores que las que mantienen para el manejo de su propia información, y que se tomarán en cuenta el riesgo existente, las posibles consecuencias para las personas titulares, la sensibilidad de los datos y el desarrollo tecnológic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ién puede ver un dato del tall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obligaciones que se olvidan fácil. La primera: si ocurre una vulneración de seguridad que afecta de forma significativa los derechos patrimoniales o morales de las personas titulares, el responsable debe informarla de forma inmediata. La segunda: el responsable o tercero debe establecer controles para que todas las personas que intervienen en cualquier fase del tratamiento guarden confidencialidad, y esa obligación subsiste aunque termine la rel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entra, con qué reg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76375"/>
                <a:gridCol w="2533650"/>
                <a:gridCol w="4105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v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está en la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controlado: bitácora cerrada, no una libreta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te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del trabajo que le t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dencialidad que sigue después de que term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justo para cotizar o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comunica el aviso y las fina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sus propio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pedir acceso, rectificación, cancelación u o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ién puede ver un dato del tall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más simple que funcion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guien entra a trabajar contigo, escribe en la bitácora una nota: qué puede ver y qué no. No hace falta un documento complicated: una frase escrita en la primera hoja de la bitácora cumple y evita discu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ya no necesitas: bloqueo y supre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parte que casi nadie aplica, y es la que más protege al cliente. La ley dice que cuando los datos han dejado de ser necesarios para cumplir las finalidades del aviso que motivaron su tratamiento, deben suprimirse, previo bloqueo en su caso, y una vez que concluya el plazo de conservación. El bloqueo es la etapa intermedia: se identifica y se conserva el dato, ya sin tratarlo, sólo para determinar posibles responsabilidades, y al terminar ese plazo se cancela en la base de dat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ya no necesitas: bloqueo y supre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recho de cancelación funciona igual: la persona titular puede pedir en todo momento la cancelación de sus datos de tus archivos, registros, expedientes y sistemas; la cancelación da lugar a un periodo de bloqueo y después a la supresión, y el responsable puede conservarlos sólo para efectos de las responsabilidades nacidas del trata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ya no necesitas: bloqueo y supre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la cancelación no es automática, y aquí está la parte que te conviene: el responsable no está obligado a cancelar cuando los datos se refieren a las partes de un contrato privado, social o administrativo y son necesarios para su desarrollo y cumplimiento; cuando deben ser tratados por disposición legal; cuando obstaculizan actuaciones vinculadas a obligaciones fiscales o a la investigación de delitos; o cuando son necesarios para proteger los intereses jurídicamente tutelados de la persona. En un taller, el contrato y la garantía son la razón para conservar algunos da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ya no necesitas: bloqueo y supre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todo esto sea posible, la ley pide que reserves los datos de tal manera que permitan ejercer los derechos sin dilación, que designes a una persona o a un departamento de datos que tramite las solicitudes, y que sepas qué hacer cuando llega una: el ejercicio de los derechos ARCO es gratuito y sólo pueden cobrare los costos de reproducción, copias o enví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ya no necesitas: bloqueo y supr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ato que no sale del taller no está protegido: está simplemente olvid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da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ya no necesitas: bloqueo y supr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ato que sí conserv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trato y la garantía son la razón legal para conservar algunos datos del cliente. Eso significa que el papel de trabajo, la nota de remisión y la póliza tienen una fecha de archivo, no una fecha de papele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jemplos resueltos · Ejemplo resuelto 1: la libreta del mostrador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Marisol hací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ía una libreta en el mostrador con el nombre, el teléfono y la dirección de los clientes, y a veces anotaba también de qué aparato se trataba y qué problema tenía. La libreta se quedó ahí dos años, con clientes que ya no volvier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jemplos resueltos · Ejemplo resuelto 1: la libreta del mostrador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ambio mínim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ompró una carpeta con anillos y le hizo una carátula a cada hoja. Ahora la bitácora está en la carpeta, no en el mostrador. Nadie más la ab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jemplos resueltos · Ejemplo resuelto 1: la libreta del mostrador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vi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imera hoja de la carpeta escribió seis renglones: quién es, dónde está, qué datos guarda, para qué los usa, cómo se eligen y cómo puede pedir que los borren. Con eso cumplió el aviso que la ley p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jemplos resueltos · Ejemplo resuelto 1: la libreta del mostrador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hizo con la libreta viej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ió las hojas que correspondían a trabajos con garantía en el archivo del mes y tiró el resto. No era una formalidad: era dejar de guardar datos que ya no servían para n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jemplos resueltos · Ejemplo resuelto 1: la libreta del mostrador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aprendió]]></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de una libreta a una carpeta con carátula le tomó una tarde y no le costó dinero. La ley no pedía un sistema: pedía que sabes qué guardas, quién lo ve y hasta cuán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que borres su direcció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olicitu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llama y dice que ya no vive en la casa donde le hicieron la instalación y pide que su dirección se borre. Marisol anota la solicitud con la fecha y el nombre de quien la h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que borres su direcció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revi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qué más tiene de ese cliente. La nota de remisión y la póliza de garantía son necesarias para el cumplimiento del contrato y de la garantía, y mientras dure ese plazo no puede borrarl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que borres su direcció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í puede hace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de ruta del mes ya no hace falta esa dirección: la borra y escribe la fecha. La libreta de direcciones queda limp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que borres su direcció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le cont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explica qué conserva y por qué, y con qué fecha lo va a suprimir. La persona titular puede conocer las condiciones degeneral tratamiento a través del aviso de privaci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cliente que pide que borres su direcció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aprend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bien una solicitud de borrado no es un problema: es un procedimiento con pasos. Lo difícil es no tener nada anotado, porque entonces no puedes ni responder ni demostrar qué hicis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tu bitácora es una base de datos con datos de personas y la ley federal de protección de datos personales te aplica a ti, que trabajas sola. La segunda: cada dato tiene una finalidad y un acceso, y las dos se deciden antes de anotar, no después. La tercera: lo que ya no necesitas se bloquea y después se suprime, con una fec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producto: una hoja de control con tres columnas —dato, quién lo necesita y hasta cuándo—, pegada en la primera página de la bitácora, más un aviso de privacidad de seis renglones en la carátula. Con eso puedes recibir una solicitud de acceso, rectificación o cancelación sin improvis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nota nombre, teléfono y dirección de cada cliente en una hoja. ¿Qué es esa hoj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base de datos con datos personales, porque reúne datos de personas que se pueden identificar.]]></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registro interno que la ley no alcanza, porque es del taller y es pequeñ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base de datos que sólo puede usar una empresa grande con un departamento de dat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archivo que se puede borrar cuando quieras, sin trámite ni explic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Marisol pide los datos del cliente en una hoja impresa, la ley quiere que le entregue el aviso de privacidad en ese mo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s puntos debe contener, como mínimo, el aviso de privacidad que entregas al client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untos): _____________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viso de privacidad debe decir quién eres y dónde vives, qué datos de la persona van a ser tratados, para qué se usan, qué opciones tiene para limitar su uso, cómo puede ejercer sus derechos y cómo le avisarás de los cambios. El primero de esos seis puntos es la identidad y el ___ del responsab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a regla que lo expl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atos personales sensibl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viso de privac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rechos ARC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das de seguridad]]></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carg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forma las finalidades y los medios para ejercer los derech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ceso, rectificación, cancelación y oposi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dministrativas, técnicas y físicas contra el uso no autoriz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rsona que trata los datos por cuenta del responsabl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quieren consentimiento expreso y por escri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regla según el momento en que apl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recab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entras lo usa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ya no lo necesit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regar el aviso de privacidad con las finalidad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r consentimiento expreso y por escrito para datos sensibl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mitar el acceso a quien sí necesita el da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r el consentimiento otra vez si cambias la finali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primir el dato, previo bloqueo, cuando ya no es necesari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un dato en el talle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abarlo con el aviso de privacidad a la vis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primirlo, previo bloqueo, cuando ya no hace fal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lo en la bitácora, con acceso controlado]]></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ervarlo sólo el tiempo que lo necesitan el contrato y la garant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ey federal de protección de datos personales es de observancia general en todo el territorio nacion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datos personales sensibles se pueden guardar sin consentimiento escrito si el cliente lo cuenta en confianz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en recibe los datos debe guardar confidencialidad, y esa obligación sigue después de que termina la rel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 cliente pide cancelar sus datos, el responsable tiene que borrarlos de inmediato, sin ninguna excep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ley pide que avises al cliente si vas a usar sus datos para un fin distinto al que declaras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bitácora y haz tres columnas: dato, quién lo necesita y hasta cuándo. En la tercera columna escribe una fecha. Marca con una palomita los datos que no hacen falta para el trabajo que haces y escríbeles al lado la fecha en que los vas a suprimir. Con la lista llena, responde en una línea qué le vas a decir al siguiente cliente cuando le pidas su dirección para mandar a un técnic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o que guardas sin motivo: papeles viejos, mensajes con datos, fotos de refacciones con la etiqueta del cliente. Si no sabes desde cuándo lo tienes, la fecha de hoy sirve: hoy empieza el conte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seis palabras de la protección de da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de una persona que se puede iden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sen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que afectan la esfera más íntima o pueden causar discri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informa para qué se usan lo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que trata los datos por cuenta de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seis palabras de la protección de da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 el dato sin usarlo, sólo para saber responsa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echos 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rectificación, cancelación y o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te llevas · Memoria: seis palabras de la protección de dat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for-r01-oa03"/>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qué trata la ley federal de protección de datos personal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regular el tratamiento de los datos que tienen los particulares. Es de observancia general en todo el territo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aviso de privacida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o que das a la persona titular para informarle las finalidades del tratamiento de sus dat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s requieren consentimiento expreso y por escri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datos personales sensib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derechos ARC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ceso, rectificación, cancelación y oposición. Se pueden ejercer en cualquier momento y su ejercicio es gratui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me piden cancelar los datos de un clien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mero se bloquean y después se suprimen. Hay casos en que se conservan por necesidad legal o contract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puede ver la bitácora del tall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ólo quien la necesita para trabajar, con confidencialidad y con medidas de segur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tu aviso de privacidad en seis renglones y pégalo en la carátula de la bitácora. Después escríbelo en una hoja suelta para probarlo con un conocido: pídele que lo lea y que te diga, con sus palabras, para qué usas sus datos. Si no puede contestarlo, el aviso todavía no está lis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aviso de privacidad que el cliente no entiende no cumple la función para la que existe. Escribe en lenguaje llano: no es un documento de abogado, es la explicación de lo que haces con los datos de quien te la d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orientación general y no sustituye la asesoría profesional de un contador o de un abogado: qué datos guarda tu negocio y con qué base legal los trata depende de tu actividad y de la relación con cada cli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risdicción y vigencia, consultadas el 24 de octubre de 2026: federal, con la Ley Federal de Protección de Datos Personales en Posesión de los Particulares (ley nueva publicada en el Diario Oficial (DOF) el 20 de marzo de 2025, última reforma del 14 de noviembre de 2025) y, para la conservación de la documentación que respalda tus operaciones, el Código Fiscal de la Federación (última reforma del 9 de abril de 202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omento de esta consulta, el reglamento de la ley de datos personales todavía no aparece publicado en el portal de la Cámara de Diputados: revisa el DOF antes de guiarte por sus reglas. El caso de Marisol y sus cifras son ficticios y de práctica.]]></a:t>
            </a:r>
          </a:p>
        </p:txBody>
      </p:sp>
      <p:sp>
        <p:nvSpPr>
          <p:cNvPr id="8" name=""/>
          <p:cNvSpPr txBox="1"/>
          <p:nvPr/>
        </p:nvSpPr>
        <p:spPr>
          <a:xfrm>
            <a:off x="514350" y="2609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LFPDPPP.pdf"/>
              </a:rPr>
              <a:t><![CDATA[Ley Federal de Protección de Datos Personales en Posesión de los Particulares, texto vigente]]></a:t>
            </a:r>
          </a:p>
        </p:txBody>
      </p:sp>
      <p:sp>
        <p:nvSpPr>
          <p:cNvPr id="9" name=""/>
          <p:cNvSpPr txBox="1"/>
          <p:nvPr/>
        </p:nvSpPr>
        <p:spPr>
          <a:xfrm>
            <a:off x="514350" y="32956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os artículos 2 (qué es cada cosa), 7 y 8 (consentimiento expreso y tácito), 10 a 12 (finalidades y supresión), 14 a 16 (aviso de privacidad), 18 a 20 (medidas de seguridad y confidencialidad) y 21 a 26 (derechos ARCO).]]></a:t>
            </a:r>
          </a:p>
        </p:txBody>
      </p:sp>
      <p:sp>
        <p:nvSpPr>
          <p:cNvPr id="10" name=""/>
          <p:cNvSpPr txBox="1"/>
          <p:nvPr/>
        </p:nvSpPr>
        <p:spPr>
          <a:xfrm>
            <a:off x="514350" y="4191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ref/lfpdppp.htm"/>
              </a:rPr>
              <a:t><![CDATA[Reformas de la ley federal de protección de dat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fecha de publicación de la ley nueva y la última reforma publicada en el DOF: el texto cambió y el número de artículos es otr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FF.pdf"/>
              </a:rPr>
              <a:t><![CDATA[Código Fiscal de la Federación, texto vigente]]></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30: la documentación que respalda tus operaciones también se conserva por un plazo determinado.]]></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buengobierno"/>
              </a:rPr>
              <a:t><![CDATA[Secretaría Anticorrupción y Buen Gobierno]]></a:t>
            </a:r>
          </a:p>
        </p:txBody>
      </p:sp>
      <p:sp>
        <p:nvSpPr>
          <p:cNvPr id="11"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la autoridad que la ley designa para promover el conocimiento de los derechos de protección de datos y vigilar su observancia.]]></a:t>
            </a:r>
          </a:p>
        </p:txBody>
      </p:sp>
      <p:sp>
        <p:nvSpPr>
          <p:cNvPr id="12" name=""/>
          <p:cNvSpPr txBox="1"/>
          <p:nvPr/>
        </p:nvSpPr>
        <p:spPr>
          <a:xfrm>
            <a:off x="514350" y="3848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sat.gob.mx/"/>
              </a:rPr>
              <a:t><![CDATA[SAT: constancia de situación fiscal]]></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u constancia es un dato tuyo: descárgala, guárdala en un lugar seguro y no la compartas por mensajería sin necesidad.]]></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dof.gob.mx/"/>
              </a:rPr>
              <a:t><![CDATA[Diario Oficial (DOF)]]></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decreto de publicación de la ley y de su reglamento cuando se publique, y las reformas posterior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la bitácora de tu taller es una base de datos con datos de personas y la ley te aplica a ti, que cada dato tiene una finalidad y un acceso que decides antes de anotarlo, y que lo que ya no necesitas se bloquea y después se suprime, con fecha. El paso que falta es el tuyo: escribe tu tabla de tres columnas y tu aviso de privacidad de seis renglones. Esta lección es orientación general y no sustituye la asesoría profesional de un contador o de un abogado; confirma con la fuente oficial vigente y con quien asesora si tu caso tiene particularidade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40-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41-llen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42-match]]></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3"/>
              </a:rPr>
              <a:t><![CDATA[Proteger la información de tus clientes y la tuy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43-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4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4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reconoces los datos que proteges, decides quién los ve y sabes cómo dejar de guardarlos. Siguiente paso: revisar las otras lecciones de la unidad.]]></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l ciclo de un dato y revisa en qué momento pusiste cada regla. Casi siempre el fallo está en creer que una libreta en el mostrador no es una base de datos, o en saltarte el bloqueo antes de suprimi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2026-10-25T03:59:54Z</dcterms:created>
  <dcterms:modified xsi:type="dcterms:W3CDTF">2026-10-25T03:59:54Z</dcterms:modified>
  <dc:title>Proteger la información de tus clientes y la tuya</dc:title>
  <dc:description>Presentación editable del OA «Proteger la información de tus clientes y la tuya». Enlace: https://negocios.lumbre.lat/object/neg-for-r01-oa03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