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uatro papeles que se confunden»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for-r01-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contrato: no siempre hace falta, pero sí hay que saber qué prometist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uándo el papel escrito te ahorra un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uándo el papel escrito te ahorra un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nota de remisión: el papel que sí vas a usar todos los días» (2 de 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nota de remisión: el papel que sí vas a usar todos los días» (3 de 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nota de remisión: el papel que sí vas a usar todos los días» (4 de 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nota de remisión: el papel que sí vas a usar todos los días» (5 de 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Recibo y comprobante: la diferencia que el cliente no ve»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for-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dos, cara a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for-r01-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paración de un solo ap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lienta pregunta por teléfono cuánto cuesta una lavadora. Marisol no da un precio a ciegas: dice que primero la ve, que el diagnóstico no tiene costo y que la reparación se cotiza después de abrir el ap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paración de un solo ap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El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y contrato. Es un trabajo pequeño, sin anticipo, sin installment y sin garantía escrita. En los actos de comercio la validez no depende de formalidades, salvo que la ley pida 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paración de un solo ap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una nota de remisión con el modelo del aparato, la falla, las refacciones y materiales empleados, el monto de la mano de obra y la garantía que ofreció. La clienta firma al retirar el ap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paración de un solo ap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El arch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nota va a la carpeta del mes. Con ese papel Marisol tiene la constancia de lo que hizo y de lo que cobró, sin necesitar nad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paración de un solo ap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izo contrato y no hizo falta. Lo que no negoció fue dejar por escrito qué se hizo y por qué monto: eso es lo que la ley pide del comprobante d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para un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Lo que pid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arroquia quiere instalar siete equipos. Piden una orden de compra, un comprobante y una póliza de garantía por cada insta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para un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El papel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un papel con seis preguntas respondidas: qué equipos, qué incluye el precio, qué no incluye, en qué plazo, qué garantía y qué pasa si no se puede instalar. Las dos partes firm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para un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El comprob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 cada servicio facturado expide el comprobante fiscal digital desde el portal del SAT. Su nota interna se archiva junto con el acuse de entrega d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para un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L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ey federal de protección al consumidor dice que la garantía no puede ser inferior a noventa días contados a partir de la entrega del bien o de la prestación del servicio, y que la póliza debe expedirse por escrito, con su alcance, duración, condiciones y mecanismos para hacerla efectiva, y entregarse al momento de recibir el bien o el servicio. Marisol entrega la póliza ese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para un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El arch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ta, comprobante y póliza se archivan juntos con su fecha. El Código Fiscal de la Federación pide conservar esa documentación durante un plazo de cinco años cuando no se lleva cont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para un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izo falta un contrato de muchas páginas: bastó un papel con seis preguntas respondidas y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o que te lleva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l recibo o comprobante del trabajo con los datos específicos: qué se hizo, qué se cobró y qué garantía se 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federal de protección al consumidor obliga al proveedor a entregar al consumidor factura, recibo o comprobante con los datos específicos de la venta o del servicio. Además, el comprobante de un trabajo de reparación debe especificar las partes, refacciones y materiales empleados, el precio de ellos y de la mano de obra y la garantía otorgada. Las otras tres opciones: dejar sin papel al cliente, entregar el contrato de un trabajo ya terminado o dejar un papel en blanco, none cumplen con esa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tículo 12 y el artículo 62 de la Ley Federal de Protección al Consumi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ódigo de Comercio dice que en las convenciones mercantiles cada uno se obliga en la manera y términos en que aparezca que quiso obligarse, sin que la validez del acto comercial dependa de la observancia de formalidades o requisitos determinados. La excepción está en el mismo artículo: los acuerdos que deban reducirse a escritura o requieran solemnidades por ley. En esos casos, sí hace falta el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tículo 78 del Código de Comercio y su excepción en el artículo 7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 años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rtículo 30 del Código Fiscal de la Federación dice que las personas que no están obligadas a llevar contabilidad deben conservar en su domicilio, a disposición de la autoridad, toda la documentación relacionada con el cumplimiento de las disposiciones fiscales, y que esa documentación debe conservarse durante un plazo de cinco años, contados a partir de la fecha en la que se presentaron o debieron presentarse las declaraciones con ellas relacionadas. Por eso la nota de remisión no se tira: es parte de ese arch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tículo 30 del Código Fiscal de la Federación y la figura del arch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arantía es parte del comprobante porque es parte de lo que el cliente compra. Si la garantía no queda escrita en el papel, no hay forma de saber después qué se prometió ni por cuánto tiempo. Y la ley fija un mínimo: la garantía no puede ser inferior a noventa días contados a partir de la entrega del bien o de la prestación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tículo 62 y el artículo 77 de la Ley Federal de Protección al Consumi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rato → Fija lo que harás, lo que paga el cliente y qué garantía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ta de remisión → Registra qué entró, qué se hizo y quién lo reci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ibo → Deja constancia de que el pago s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robante fiscal → Lo expide el SAT con folio y sello digi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cuatro papeles y la tabla de los dos cara a cara: el contrato fija el acuerdo; la nota de remisión es el registro del taller; el recibo cierra el cobro; el comprobante fiscal es el documento que emite la autoridad fiscal y no el negocio. Confundirlos cuesta trabajo y, a veces, una discusión con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ntregar al consumidor un papel con los datos del servicio → La ley federal de protección al consumi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xpedir por escrito la póliza de garantía al momento de la entrega → La ley federal de protección al consumi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mitir el comprobante fiscal digital desde el portal del SAT → La ley fiscal (el S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quién retiró el aparato y en qué fecha → Tu criterio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Guardar la nota de remisión en la carpeta del mes → Tu criterio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dos cara a cara y la figura del arch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ordar con el cliente qué se va a hacer y por cuánto → Registrar el aparato, la falla y los materiales empleados → Cobrar y anotar cómo se pagó → Entregar el papel del trabajo al cliente → Archivar la nota, el comprobante y la póliza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acuerda, porque sin acuerdo el trabajo no tiene alcance. Después se anota, mientras el trabajo está abierto y todavía se sabe qué se hizo. Luego se cobra, y sólo entonces se entrega el papel. Al final se archiva con su fecha, porque el archivo es lo que responde dentro de seis meses. Cambiar el orden casi siempre significa entregar un papel in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archivo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el taller, un acuerdo sólo vale si está firmado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onfunde el acuerdo con el papel: en los actos de comercio la validez no depende de formalidades, salvo que la ley pida escritura. La cuarta confunde el registro del taller con un trámite municipal: la nota de remisión no se pide en ningún ayuntamiento, la construye el negocio. Las notas primera, tercera y quinta sí se sostienen: el SAT expide el comprobante, la ley obliga a entregar un papel con los datos del servicio y la garantía no puede quedar por debajo de la mínima leg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y 2 y la figura de los cuatro pap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nota de remisión con los cinco renglones: aparato, qué se hizo, cuánto se cobró, qué garantía se dio y quién recibió. Después revisa los últimos cinco trabajos de tu cuaderno y marca cuáles tienen nota escrita y cuáles no. Con esa revisión, responde en una línea qué trabajo de esta semana quedaría sin respaldo si el cliente alegara que no se cobró. El entregable es la nota y la lista de trabajos sin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los seis papeles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los seis papeles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 Memoria: los seis papeles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papeles se confunden en un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trato, nota de remisión, recibo y comprobante fis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llevar el papel que entregas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datos específicos del servicio: qué se hizo, qué se cobró y qué garantía se ofrec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expide el comprobante fis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SAT, mediante documentos digitales con folio y sello digi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ce falta contrato por escrito en cada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n los actos de comercio la validez no depende de formalidades, salvo que la ley pida 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cuánto tiempo guardas la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ódigo Fiscal de la Federación pide conservarla cinco años cuando no llevas cont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póliza de garantía s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í, por escrito y en el momento en que el cliente recibe el bien o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lige un trabajo reciente y escribe tres renglones: qué le prometiste, qué le entregaste como papel y qué le quedó escrito al cliente. Con esos tres renglones decide qué vas a cambiar primero: un papel que falte, una garantía que no dejaste por escrito o un acuerdo que nunca pusiste en un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3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4 de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2939" r:id="rId1"/>
    <p:sldLayoutId id="2481912940" r:id="rId2"/>
    <p:sldLayoutId id="2481912941" r:id="rId3"/>
    <p:sldLayoutId id="248191294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4fbd2e528d0f8e2a96fdf469f816bb4d8307f781acc4edb1.jpg"/>
  <Relationship Id="rId3" Type="http://schemas.openxmlformats.org/officeDocument/2006/relationships/hyperlink" Target="https://negocios.lumbre.lat/object/neg-for-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hyperlink" Target="https://negocios.lumbre.lat/object/neg-for-r01-oa02" TargetMode="External"/>
  <Relationship Id="rId4" Type="http://schemas.openxmlformats.org/officeDocument/2006/relationships/hyperlink" Target="https://negocios.lumbre.lat/object/neg-for-r01-oa02"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hyperlink" Target="https://negocios.lumbre.lat/object/neg-for-r01-oa02" TargetMode="External"/>
  <Relationship Id="rId4" Type="http://schemas.openxmlformats.org/officeDocument/2006/relationships/hyperlink" Target="https://negocios.lumbre.lat/object/neg-for-r01-oa02"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hyperlink" Target="https://negocios.lumbre.lat/object/neg-for-r01-oa02" TargetMode="External"/>
  <Relationship Id="rId4" Type="http://schemas.openxmlformats.org/officeDocument/2006/relationships/hyperlink" Target="https://negocios.lumbre.lat/object/neg-for-r01-oa02"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hyperlink" Target="https://negocios.lumbre.lat/object/neg-for-r01-oa02"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hyperlink" Target="https://www.diputados.gob.mx/LeyesBiblio/pdf/LFPC.pdf" TargetMode="External"/>
  <Relationship Id="rId4" Type="http://schemas.openxmlformats.org/officeDocument/2006/relationships/hyperlink" Target="https://www.diputados.gob.mx/LeyesBiblio/ref/lfpc.htm" TargetMode="External"/>
  <Relationship Id="rId5"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hyperlink" Target="https://www.diputados.gob.mx/LeyesBiblio/pdf/CFF.pdf" TargetMode="External"/>
  <Relationship Id="rId4" Type="http://schemas.openxmlformats.org/officeDocument/2006/relationships/hyperlink" Target="https://www.diputados.gob.mx/LeyesBiblio/pdf/CCF.pdf" TargetMode="External"/>
  <Relationship Id="rId5" Type="http://schemas.openxmlformats.org/officeDocument/2006/relationships/hyperlink" Target="https://www.diputados.gob.mx/LeyesBiblio/pdf/CCom.pdf" TargetMode="External"/>
  <Relationship Id="rId6"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hyperlink" Target="https://www.gob.mx/profeco" TargetMode="External"/>
  <Relationship Id="rId4" Type="http://schemas.openxmlformats.org/officeDocument/2006/relationships/hyperlink" Target="https://www.sat.gob.mx/" TargetMode="External"/>
  <Relationship Id="rId5"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2" TargetMode="External"/>
  <Relationship Id="rId3"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ocument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erci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í]]></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cesi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for-r01-oa02"/>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contrato, la nota de remisión, el recibo y el comprobante: para qué sirve cada uno y cuándo tu propio registro basta. Saber qué te pide la ley federal de protección al consumidor, qué te pide el SAT y qué decides tú en el tall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unidad «Formalización y protección del negocio». Amplía el curso publicado sobre el alta ante el SAT: allí aprendiste el alta y el comprobante; aquí aprendes a separar cuatro papeles que en un taller se confunden todos los días. Todo el caso es ficticio: Marisol y su «Taller Marisol», un taller de reparación de electrodomésticos domésticos y mantenimiento del hogar donde trabaja sola, en un local rentado, con cuarenta servicios al me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ocumentación comercial · contrato · nota de remisión · recibo · comprobante fiscal · garantía · protección al consumid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taller se escriben muchos papeles y casi ninguno se usa para lo que dice su nombre. Marisol guarda una hoja donde anota el aparato, la falla y lo que cobró; a veces escribe un recibo; cuando el cliente es una empresa expide un comprobante; y para los trabajos grandes anota de memoria lo que incluye el precio y lo que 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l mes ya no sabe bien qué le queda como respaldo. En esta lección vas a poder distinguir cuatro papeles —contrato, nota de remisión, recibo y comprobante— y decir para qué sirve cada uno, cuál te lo pide la ley y en qué momentos tu propio registro bast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s a poder explicar, además, qué prometiste cuando ofreciste un servicio y qué datos mínimos tienes que escribir para no prometer de má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un cliente te diga «necesito un papel», ¿sabrás cuál te está pidiendo? Y cuando termines un trabajo, ¿sabrás qué le entregas y qué archives tú? Las dos respuestas salen de esta lec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uatro papeles que se confund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mos uno por uno. Cada papel tiene una pregunta que responde, y cuando lo entiendes así el nombre deja de importar.]]></a:t>
            </a:r>
          </a:p>
        </p:txBody>
      </p:sp>
      <p:sp>
        <p:nvSpPr>
          <p:cNvPr id="8" name=""/>
          <p:cNvSpPr txBox="1"/>
          <p:nvPr/>
        </p:nvSpPr>
        <p:spPr>
          <a:xfrm>
            <a:off x="514350" y="1952625"/>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to: el acuerdo de lo que vas a hacer y de lo que paga el cliente. El Código Civil Federal dice que los contratos se perfeccionan por el mero consentimiento. Para el comercio hay una regla más flexible: en las convenciones mercantiles la validez del acto no depende de formalidades, salvo que la ley pida escrit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uatro papeles que se confund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ta de remisión: tu registro de lo que entra y lo que sale del taller. Qué aparato entró, qué se hizo, qué se llevó y quién lo recibió. Este papel lo construyes tú y es el que más vas a usa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ibo: la constancia de que el cliente te pagó. Es un papel tuyo, redactado a mano o en tu computadora, y sirve para cerrar el cobr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nte: el documento que expide el SAT, con folio y sello digital, cuando la ley fiscal obliga a expedir comproban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uatro papeles que se confund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ismo cliente puede pedirte dos de estos en la misma visita. Saber cuál es cuál evita el papel equivocad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papel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uatro papeles que se confund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8]]></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separa los cuatr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gunta para qué va el papel: ¿para que el cliente se quede tranquilo, para que quede prueba de lo que hiciste, para que sepas que te pagaron o para que quede constancia ante el SAT? Cada respuesta es un papel distinto, y casi siempre puedes llevar dos a la vez.]]></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ontrato: no siempre hace falta, pero sí hay que saber qué prometis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ódigo Civil Federal es claro: los contratos se perfeccionan por el mero consentimiento y obligan a cumplir lo expresamente pactado y también las consecuencias que, según su naturaleza, se conforme a la buena fe, al uso o a la ley. El Código de Comercio va más lejos para los actos de comercio: la validez del acto no depende de observar formalidades o requisitos, salvo que la ley o el acuerdo exijan escritura. O sea que, en un taller, lo que prometes en voz alta suele valer. El papel no crea la obligación: evita el malentendi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ontrato: no siempre hace falta, pero sí hay que saber qué prometis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segundo motivo para escribirlo, y es el más caro de no hacer. La ley federal de protección al consumidor obliga al proveedor a entregar el bien o suministrar el servicio de acuerdo con los términos y las condiciones ofrecidos o implícitos en la publicidad o en la información que despliega, salvo convenio en contrario o consentimiento escrito del consumidor. Si en tu letrero dices «reparación con garantía» y en la nota escribes «sin garantía», el problema lo tienes tú: lo que ofreciste es lo que se de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papel escrito te ahorra un probl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8]]></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000250"/>
                <a:gridCol w="3209925"/>
                <a:gridCol w="2905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trabajo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conviene dejar por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s antes de entreg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ación con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ntra en la garantía, qué no y por cuánto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cliente firmó que entendió el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con antic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se paga por adelantado y qué pasa si se canc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quedó copia para las dos pa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alación en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incluye el precio y qué no: materiales, viáticos,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alcance está descrito y no sólo presupu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papel escrito te ahorra un probl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8]]></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2000250"/>
                <a:gridCol w="3209925"/>
                <a:gridCol w="2905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trabajo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conviene dejar por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s antes de entreg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para una em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 plazo, garantía y quién recibe el comprob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orden de compra coincide con lo que hic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ontrato: no siempre hace falta, pero sí hay que saber qué prometis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ntrato no te exonera de la ley]]></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ner un contrato no cambia lo que la ley te exige. Si pactas una garantía más corta que la mínima legal, el cliente conserva sus derechos: la ley dice que las garantías ofrecidas no pueden ser inferiores a las que determinan las disposiciones aplicables. Un papel no deroga una oblig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nota de remisión: el papel que sí vas a usar todos los dí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stá la buena noticia: el papel que más vas a usar no lo exige un trámite, lo construye tu criterio. La nota de remisión es el registro del movimiento del taller: entró una refrigeradora, se cambió la tarjeta, salió el viernes con el cliente y quedó anotado quién lo recibió.]]></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nota de remisión: el papel que sí vas a usar todos los dí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federal de protección al consumidor te dice qué debe contener el comprobante de un trabajo de reparación: los prestadores de servicios tienen la obligación de expedir factura o comprobante de los trabajos efectuados, en los que deben especificarse las partes, refacciones y materiales empleados; el precio de ellos y de la mano de obra; la garantía que en su caso se haya otorgado, y los demás requisitos que marque la ley. Esa es la lista mínima de tu no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nota de remisión: el papel que sí vas a usar todos los dí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razón fiscal para guardarla. El Código Fiscal de la Federación dice que las personas que no están obligadas a llevar contabilidad deben conservar en su domicilio, a disposición de la autoridad, toda la documentación relacionada con el cumplimiento de las disposiciones fiscales, y que esa documentación debe conservarse durante un plazo de cinco añ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nota de remisión: el papel que sí vas a usar todos los dí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Código dice que, para la comprobación de los ingresos, la autoridad presume que la información contenida en la contabilidad, la documentación comprobatoria y la correspondencia que se encuentran en poder del contribuyente corresponde a operaciones celebradas por él. Tu nota bien firmada es exactamente eso: una operación documentad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nota de remisión: el papel que sí vas a usar todos los dí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u nota de remisión, en cinco renglone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arato y número de serie. Qué se hizo y con qué materiales. Cuánto se cobró y cómo se pagó. Qué garantía se dio y por cuánto tiempo. Quién recibió y cuándo. Con esos cinco renglones cumples lo que la ley pide del comprobante del trabajo y además te resuelves el cobr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Recibo y comprobante: la diferencia que el cliente no 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federal de protección al consumidor pone la regla más simple de toda esta lección: sin perjuicio de lo dispuesto por la legislación fiscal, el proveedor tiene la obligación de entregar al consumidor factura, recibo o comprobante en el que consten los datos específicos de la compraventa, el servicio prestado o la operación realizada. Para el cliente, un papel con los datos del servicio es suficiente. Lo que cambia es para qué sirve ese pap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Recibo y comprobante: la diferencia que el cliente no 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mprobante fiscal es otra cosa: cuando la ley fiscal obliga a expedir comprobantes, se emiten mediante documentos digitales a través de la página del SAT, con los requisitos que pide el artículo 29-A del Código Fiscal de la Federación. El recibo lo escribes tú. El comprobante lo expide el S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Recibo y comprobante: la diferencia que el cliente no 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pel no nace al cobrar: nace al anotar. Por eso la nota se escribe mientras el trabajo está abiert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ntrega-taller.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os, cara a ca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8]]></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4248150"/>
                <a:gridCol w="3867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recibo o 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comprobante fisc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redactas tú, con los datos d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expide el SAT en el por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 prueba de lo que hiciste y de lo que cobr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 constancia ante la autoridad fis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ir firmado por quien recibe 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va folio y sello digi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cobrar y para demostrar la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acreditar el ingreso ante el SA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Recibo y comprobante: la diferencia que el cliente no 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si todos los trabajos del día a día no necesitan contrato. Dos sí lo necesitan: la empresa y la garantí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u-registr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Recibo y comprobante: la diferencia que el cliente no 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8]]></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práctica del talle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e el recibo o la nota con los datos del servicio: qué se hizo, qué se cobró, qué garantía se dio, quién lo recibió. Entrégalo siempre. Si además estás dado de alta y la ley fiscal te obliga a expedir comprobantes, expide también el comprobante digital. Uno no reemplaza al otro: el comprobante fiscal no te dice qué hiciste, y tu nota no le sirve al S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la reparación de un solo aparato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acuer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pregunta por teléfono cuánto cuesta una lavadora. Marisol no da un precio a ciegas: dice que primero la ve, que el diagnóstico no tiene costo y que la reparación se cotiza después de abrir el apara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la reparación de un solo aparato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ape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contrato. Es un trabajo pequeño, sin anticipo, sin installment y sin garantía escrita. En los actos de comercio la validez no depende de formalidades, salvo que la ley pida escritu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la reparación de un solo aparato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no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una nota de remisión con el modelo del aparato, la falla, las refacciones y materiales empleados, el monto de la mano de obra y la garantía que ofreció. La clienta firma al retirar el apara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la reparación de un solo aparato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archiv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ta va a la carpeta del mes. Con ese papel Marisol tiene la constancia de lo que hizo y de lo que cobró, sin necesitar nada má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la reparación de un solo aparato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o que aprendió]]></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izo contrato y no hizo falta. Lo que no negoció fue dejar por escrito qué se hizo y por qué monto: eso es lo que la ley pide del comprobante del trabaj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el trabajo para una empres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pide el clie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arroquia quiere instalar siete equipos. Piden una orden de compra, un comprobante y una póliza de garantía por cada instala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el trabajo para una empres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apel mínim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un papel con seis preguntas respondidas: qué equipos, qué incluye el precio, qué no incluye, en qué plazo, qué garantía y qué pasa si no se puede instalar. Las dos partes firm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el trabajo para una empres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omproba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cada servicio facturado expide el comprobante fiscal digital desde el portal del SAT. Su nota interna se archiva junto con el acuse de entrega del trabaj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el trabajo para una empresa · Paso 4 de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garantí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federal de protección al consumidor dice que la garantía no puede ser inferior a noventa días contados a partir de la entrega del bien o de la prestación del servicio, y que la póliza debe expedirse por escrito, con su alcance, duración, condiciones y mecanismos para hacerla efectiva, y entregarse al momento de recibir el bien o el servicio. Marisol entrega la póliza ese mismo dí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el trabajo para una empres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l archiv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ta, comprobante y póliza se archivan juntos con su fecha. El Código Fiscal de la Federación pide conservar esa documentación durante un plazo de cinco años cuando no se lleva contabilid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el trabajo para una empres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o que aprendió]]></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izo falta un contrato de muchas páginas: bastó un papel con seis preguntas respondidas y una fech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decisiones y un producto. La primera: separar los cuatro papeles por su función, no por su nombre. La segunda: saber que el contrato no es un requisito general en los actos de comercio, pero que lo que prometes —en voz alta o por escrito— es lo que se debe. La tercera: tener una nota de remisión con cinco renglones que sirve como comprobante del trabajo y como respaldo ante la autoridad fisc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producto: una carpeta por mes con la nota de remisión de cada trabajo, el comprobante digital cuando lo expides, la póliza de garantía cuando la diste y la orden de compra de los trabajos para empresas. Esa carpeta es la que responde «¿qué hiciste y qué cobraste?» sin que tengas que acordar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rminaste de reparar una freidora para un cliente de mostrador. ¿Qué papel le entrega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recibo o comprobante del trabajo con los datos específicos: qué se hizo, qué se cobró y qué garantía se dio.]]></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ada, porque el cliente ya pagó en el moment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ntrato, aunque el trabajo ya terminó.]]></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nota de remisión en blanco para que la llene el clien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ódigo de Comercio exige que todo acuerdo entre un taller y su cliente se firme por escrito para ser váli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el Código Fiscal de la Federación, ¿cuántos años se conserva la documentación que respalda tus operaciones cuando no estás obligado a llevar contabilidad?]]></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años): ________________]]></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ey federal de protección al consumidor exige que el comprobante de un trabajo de reparación especifique las partes, refacciones y materiales empleados, el precio de ellos y de la mano de obra, y la ___ que en su caso se haya otorga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pel con la función que cumpl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tra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ota de remis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cib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probante fisc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gistra qué entró, qué se hizo y quién lo recibió]]></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a constancia de que el pago se hiz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expide el SAT con folio y sello digit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ja lo que harás, lo que paga el cliente y qué garantía ha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papel en la regla que lo oblig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a ley federal de protección al consumido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a ley fiscal (el SAT)]]></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u criterio del talle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tregar al consumidor un papel con los datos del servici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xpedir por escrito la póliza de garantía al momento de la entreg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mitir el comprobante fiscal digital desde el portal del S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quién retiró el aparato y en qué fech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Guardar la nota de remisión en la carpeta del mes]]></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amino de un trabajo en el taller.]]></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ordar con el cliente qué se va a hacer y por cuánt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rchivar la nota, el comprobante y la póliza con su fech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gistrar el aparato, la falla y los materiales empleado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brar y anotar cómo se pagó]]></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tregar el papel del trabajo al clien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taller.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mprobante fiscal lo expide el SAT con folio y sello digital.]]></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el taller, un acuerdo sólo vale si está firmado por escrito.]]></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ley federal de protección al consumidor obliga a entregar al consumidor un papel con los datos del servicio.]]></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nota de remisión es un requisito que se pide en el ayuntamien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garantía que se ofrece no puede ser menor que la que fija la le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nota de remisión con los cinco renglones: aparato, qué se hizo, cuánto se cobró, qué garantía se dio y quién recibió. Después revisa los últimos cinco trabajos de tu cuaderno y marca cuáles tienen nota escrita y cuáles no. Con esa revisión, responde en una línea qué trabajo de esta semana quedaría sin respaldo si el cliente alegara que no se cobró. El entregable es la nota y la lista de trabajos sin no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trabajo no cabe en una hoja, es señal de que te faltan datos para cobrar bien. Y si el cliente te pide un papel que no hiciste, la nota es lo que resuelve la discusión sin que ninguno grite.]]></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os seis papeles del tall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8]]></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562225"/>
                <a:gridCol w="5553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 de lo que harás y de lo que paga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a de rem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lo que entró, se hizo y salió del 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ancia de que el pago se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nte fis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digital que expide el SA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óliza de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pel escrito con alcance, duración y cómo hacerla efe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os seis papeles del tall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8]]></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562225"/>
                <a:gridCol w="5553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 mínima leg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venta días a partir de la entrega o de la prestación d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os seis papeles del talle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for-r01-oa02"/>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papeles se confunden en un tall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rato, nota de remisión, recibo y comprobante fisc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llevar el papel que entregas al clien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datos específicos del servicio: qué se hizo, qué se cobró y qué garantía se ofreció.]]></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expide el comprobante fisc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AT, mediante documentos digitales con folio y sello digita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ce falta contrato por escrito en cada trabaj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n los actos de comercio la validez no depende de formalidades, salvo que la ley pida escritur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cuánto tiempo guardas la document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ódigo Fiscal de la Federación pide conservarla cinco años cuando no llevas contabilida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póliza de garantía se entreg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í, por escrito y en el momento en que el cliente recibe el bien o el servici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lige un trabajo reciente y escribe tres renglones: qué le prometiste, qué le entregaste como papel y qué le quedó escrito al cliente. Con esos tres renglones decide qué vas a cambiar primero: un papel que falte, una garantía que no dejaste por escrito o un acuerdo que nunca pusiste en un rengl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scribe con tus propias palabras y con la letra que usas todos los días. El papel que entiendes se entrega mejor que el papel perfecto que se queda en el cajón.]]></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s orientación general y no sustituye la asesoría profesional de un contador o de un abogado: lo que la documentación debe contener depende de tu actividad y de la relación con el cliente.]]></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risdicción y vigencia, consultadas el 24 de octubre de 2026: federal, con la Ley Federal de Protección al Consumidor (última reforma publicada en el Diario Oficial (DOF) el 12 de diciembre de 2025), el Código Fiscal de la Federación (última reforma del 9 de abril de 2026), el Código Civil Federal (última reforma del 14 d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viembre de 2025) y el Código de Comercio (última reforma del 14 de noviembre de 2025).]]></a:t>
            </a:r>
          </a:p>
        </p:txBody>
      </p:sp>
      <p:sp>
        <p:nvSpPr>
          <p:cNvPr id="8" name=""/>
          <p:cNvSpPr txBox="1"/>
          <p:nvPr/>
        </p:nvSpPr>
        <p:spPr>
          <a:xfrm>
            <a:off x="514350" y="1876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de Marisol y sus cifras son ficticios y de práctica.]]></a:t>
            </a:r>
          </a:p>
        </p:txBody>
      </p:sp>
      <p:sp>
        <p:nvSpPr>
          <p:cNvPr id="9" name=""/>
          <p:cNvSpPr txBox="1"/>
          <p:nvPr/>
        </p:nvSpPr>
        <p:spPr>
          <a:xfrm>
            <a:off x="514350" y="2286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pdf/LFPC.pdf"/>
              </a:rPr>
              <a:t><![CDATA[Ley Federal de Protección al Consumidor, texto vigente]]></a:t>
            </a:r>
          </a:p>
        </p:txBody>
      </p:sp>
      <p:sp>
        <p:nvSpPr>
          <p:cNvPr id="10" name=""/>
          <p:cNvSpPr txBox="1"/>
          <p:nvPr/>
        </p:nvSpPr>
        <p:spPr>
          <a:xfrm>
            <a:off x="514350" y="2657475"/>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l artículo 12 (obligación de entregar factura, recibo o comprobante), el 42 (el servicio se entrega como se ofreció), el 62 (comprobante del trabajo con partes, materiales, mano de obra y garantía) y los artículos 77 y 78 (garantía y póliza por escrito).]]></a:t>
            </a:r>
          </a:p>
        </p:txBody>
      </p:sp>
      <p:sp>
        <p:nvSpPr>
          <p:cNvPr id="11" name=""/>
          <p:cNvSpPr txBox="1"/>
          <p:nvPr/>
        </p:nvSpPr>
        <p:spPr>
          <a:xfrm>
            <a:off x="514350" y="38195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iputados.gob.mx/LeyesBiblio/ref/lfpc.htm"/>
              </a:rPr>
              <a:t><![CDATA[Reformas de la Ley Federal de Protección al Consumido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última reforma publicada en el DOF para saber qué versión está vigente.]]></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pdf/CFF.pdf"/>
              </a:rPr>
              <a:t><![CDATA[Código Fiscal de la Federación, texto vigente]]></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l artículo 29 (los comprobantes se expiden en la página del SAT), el 29-A (requisitos del comprobante) y el 30 (conservación de la documentación).]]></a:t>
            </a:r>
          </a:p>
        </p:txBody>
      </p:sp>
      <p:sp>
        <p:nvSpPr>
          <p:cNvPr id="10" name=""/>
          <p:cNvSpPr txBox="1"/>
          <p:nvPr/>
        </p:nvSpPr>
        <p:spPr>
          <a:xfrm>
            <a:off x="514350" y="2847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iputados.gob.mx/LeyesBiblio/pdf/CCF.pdf"/>
              </a:rPr>
              <a:t><![CDATA[Código Civil Federal, texto vigente]]></a:t>
            </a:r>
          </a:p>
        </p:txBody>
      </p:sp>
      <p:sp>
        <p:nvSpPr>
          <p:cNvPr id="11" name=""/>
          <p:cNvSpPr txBox="1"/>
          <p:nvPr/>
        </p:nvSpPr>
        <p:spPr>
          <a:xfrm>
            <a:off x="514350" y="32194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l artículo 1796 (los contratos se perfeccionan por el consentimiento) y el 1803 (consentimiento expreso o tácito).]]></a:t>
            </a:r>
          </a:p>
        </p:txBody>
      </p:sp>
      <p:sp>
        <p:nvSpPr>
          <p:cNvPr id="12" name=""/>
          <p:cNvSpPr txBox="1"/>
          <p:nvPr/>
        </p:nvSpPr>
        <p:spPr>
          <a:xfrm>
            <a:off x="514350" y="3848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diputados.gob.mx/LeyesBiblio/pdf/CCom.pdf"/>
              </a:rPr>
              <a:t><![CDATA[Código de Comercio, texto vigent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l artículo 78 (en las convenciones mercantiles no se exige forma) y el 79 (los casos en que sí se exige).]]></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consumo]]></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o que corresponde a garantías, comprobantes y reclamación del consumidor.]]></a:t>
            </a:r>
          </a:p>
        </p:txBody>
      </p:sp>
      <p:sp>
        <p:nvSpPr>
          <p:cNvPr id="10" name=""/>
          <p:cNvSpPr txBox="1"/>
          <p:nvPr/>
        </p:nvSpPr>
        <p:spPr>
          <a:xfrm>
            <a:off x="514350" y="2847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sat.gob.mx/"/>
              </a:rPr>
              <a:t><![CDATA[SAT: comprobantes fiscales digitales]]></a:t>
            </a:r>
          </a:p>
        </p:txBody>
      </p:sp>
      <p:sp>
        <p:nvSpPr>
          <p:cNvPr id="11" name=""/>
          <p:cNvSpPr txBox="1"/>
          <p:nvPr/>
        </p:nvSpPr>
        <p:spPr>
          <a:xfrm>
            <a:off x="514350" y="32194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l trámite para emitir el comprobante desde el portal y anota la fecha de la página: las reglas cambia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e contrato, nota de remisión, recibo y comprobante responden a cuatro preguntas distintas, que lo que prometes en voz alta también obliga y por eso conviene anotarlo, y que el archivo de tu taller es lo que te protege dentro de seis meses. El paso que falta es el tuyo: escribe tu nota de cinco renglones y empieza a separar en carpetas lo que ya entregaste. Esta lección es orientación general y no sustituye la asesoría profesional de un contador o de un abogado; confirma los requisitos de tu actividad con quien asesora y con la fuente oficial vigent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2-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3-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4-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6-match]]></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2"/>
              </a:rPr>
              <a:t><![CDATA[Documentación comercial: lo que sí necesitas y lo que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7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7-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8-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9-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istingues los cuatro papeles del taller y sabes cuándo tu registro basta. Siguiente paso: proteger los datos de tus clientes.]]></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los cuatro papeles y revisa qué función le pusiste a cada uno. Casi siempre el fallo está en creer que el comprobante fiscal reemplaza la nota del trabajo, o que un acuerdo oral no obliga a nadi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2026-10-25T02:51:06Z</dcterms:created>
  <dcterms:modified xsi:type="dcterms:W3CDTF">2026-10-25T02:51:06Z</dcterms:modified>
  <dc:title>Documentación comercial: lo que sí necesitas y lo que no</dc:title>
  <dc:description>Presentación editable del OA «Documentación comercial: lo que sí necesitas y lo que no». Enlace: https://negocios.lumbre.lat/object/neg-for-r01-oa02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