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for-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Cuatro maneras de vender, cuatro listas de obligaciones»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Cuatro maneras de vender, cuatro listas de obligaciones»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for-r01-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El marco federal: qué hace el SAT y qué no» (2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El marco federal: qué hace el SAT y qué no» (3 de 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El marco federal: qué hace el SAT y qué no» (4 de 4).]]></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for-r01-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Informal no significa que no haya ley» (2 de 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Informal no significa que no haya ley» (3 de 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Qué lees tú solo y qué confirmas»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for-r01-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mapa de obligaciones de Maris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 La frase que ordena 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escribe en una hoja: «Vendo reparación de electrodomésticos domésticos y mantenimiento del hogar, desde un local rentado, a casas y comercios de la colonia». Esa frase cabe en una línea y es la que va a llevar a cada ofi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mapa de obligaciones de Maris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 El nivel fede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tra al portal del SAT, descarga su constancia de situación fiscal y anota tres renglones: régimen, actividades y domicilio fiscal. Con esos tres renglones ya sabe qué se le pide y qué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mapa de obligaciones de Maris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 El nivel estatal y el municip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código fiscal de su entidad busca el impuesto que corresponde a una persona física con actividad de reparación, y en el municipio revisa qué permiso tiene vigente el local. Anota la fecha de cada documento: los dos cambi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mapa de obligaciones de Maris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 El reparto d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la hoja llena, Marisol escribe dos columnas. A la izquierda, lo que resuelve sola: constancia, comprobantes, permiso vigente y bitácora. A la derecha, lo que lleva al contador: el alta, el régimen, las declaraciones y las retenciones. Al abogado sólo lleva la duda de si su actividad está reservada a profesi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mapa de obligaciones de Maris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 El entreg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entregable de esta lección es esa hoja de cuatro renglones: federal, estatal, municipal y profesional. Con ella, cualquier consulta empieza donde debe y no se pierde en el cami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onsulta que Marisol sí nece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pregunta mal h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llama a un contador y dice: «¿qué necesito para formalizarme?». La respuesta es larga y genérica, porque la pregunta no dice qué vende, dónde ni a quié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onsulta que Marisol sí nece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pregunta bien h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día siguiente lleva la hoja: vende reparación y mantenimiento, local rentado en su municipio, cuarenta servicios al mes, trabaja sola. Con eso la respuesta es concreta: qué régimen corresponde a una persona física con actividad de reparación, qué declaraciones tiene que presentar y en qué plazo, y qué retiene cuando le paga a un proveedor que fa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onsulta que Marisol sí nece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ella resuelve s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ientras espera, Marisol baja su constancia de situación fiscal, ordena sus comprobantes por mes y anota en cada orden de trabajo el número de serie del aparato. Nada de eso requiere a nadi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onsulta que Marisol sí nece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se lle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diferencia entre las dos consultas fue una hoja de cuatro renglones. El contador no le regaló tiempo: le ahorró el tiempo de preguntar por lo que ya estaba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Que la ley le aplica igual: informal no significa exenta, y lo que no se cumple se acum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bligación y el trámite son cosas distintas. El trámite se pide; la obligación se cumple o se incumple. Mientras no exista alta, la ley sigue aplicando y lo que no se cumple se acumula, con el agravante de que el trámite de regularización se vuelve más caro con el tiempo. Las otras tres opciones cambian la regla por una suposición que la ley no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sobre la diferencia entre trámite y obligación, y la primera fila de la figura de las cuatro formas de v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for-r01-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hay una lista nacional única: el permiso municipal se consulta en el municipio donde se preste el servicio y depende del giro y del tamaño del local. Lo que sí es federal es el registro ante el SAT y el comprobante fiscal; lo municipal es el permiso del establecimiento y de la activ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aviso sobre el permiso municipal y la tabla de los tres nive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for-r01-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3 niveles (tolerancia ±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parecen tres: federal, estatal y municipal. Cada uno tiene su propia fuente oficial y contesta una parte distinta. El cuarto renglón de la tabla no es un nivel de autoridad, sino una condición: que tu actividad esté reservada a profesi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as tres jurisdicciones y la tabla de los tres nive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for-r01-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nst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onstancia de situación fiscal es el documento que resume tu situación ante el SAT: régimen, actividades y domicilio fiscal. Si ese papel no lo tienes a la mano, no puedes ni contestar una consulta ni explicarle a un contador qué tie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sobre el marco federal y la figura de las tres jurisdic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for-r01-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ndes sin alta → Las obligaciones siguen aplicando aunque no las cump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lta como persona física → El SAT registra tu actividad y tu régim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mpresa constituida → La empresa es la contribuyente y decl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ctividad profesional reservada → Se suma el requisito que pide la ley de tu activ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s cuatro formas de vender y la sección 1: la primera fila explica por qué vender sin alta no elimina las obligaciones; la segunda, qué hace el registro; la tercera, que la empresa es quien responde; y la cuarta, que hay oficios reserv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for-r01-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Registrarte y obtener tu constancia de situación fiscal → Federal (SA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Declarar y expedir comprobantes fiscales digitales → Federal (SA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evisar el código fiscal de tu entidad → Esta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edir el permiso del local donde operas → Municip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Verificar el permiso que corresponde a tu actividad → Municip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os tres niveles y el flujo de las tres jurisdic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for-r01-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Clasific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nota en una hoja qué vendes, desde dónde y a quién → Baja tu constancia de situación fiscal y anota régimen, actividades y domicilio → Revisa el código fiscal de tu entidad y el permiso vigente de tu municipio → Escribe la lista de obligaciones que te faltan y decide cuáles confirmas → Consulta con esa hoja, no en gene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describe la actividad, porque sin ella ninguna respuesta es la correcta. Después se revisa lo federal, que es lo que ya tienes a la mano en el portal. Luego lo estatal y lo municipal, que son los que hay que buscar y fecha. Sólo al final se decide a quién consultar, y se consulta con la hoja ll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jemplo resuelto 1 y el flujo de las tres jurisdic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for-r01-oa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Ordenar la secuencia»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SAT registra el alta de personas físicas y de personas mor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nota confunde el trámite con la obligación: no darse de alta no exime de nada, sólo deja el cumplimiento pendiente. La quinta nota ignora que en la empresa es la contribuyente quien declara y que el representante legal responde por lo que la empresa hizo. Las notas segunda, tercera y cuarta sí se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figura de las cuatro formas de v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for-r01-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tu hoja de cuatro renglones: federal, estatal, municipal y profesional. En cada renglón anota qué te toca, dónde lo consultaste y la fecha de la fuente. Si algo no lo sabes, escribe que no lo sabes: esa es la primera decisión que sale de aquí. Con la hoja llena, responde en una línea qué preguntarías primero en tu próxim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6. Lo que te llevas · Memoria: seis palabras de la formal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6. Lo que te llevas · Memoria: seis palabras de la formal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6. Lo que te llevas · Memoria: seis palabras de la formal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niveles de autoridad puedes tener algo que decir sobre tu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Federal, estatal y municipal. Cada uno contesta una parte y su fuente oficial es dist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ce tu constancia de situación fis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u régimen, tus actividades y tu domicilio fis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el domicilio fiscal de un negocio en un local ren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local donde está el principal asiento del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Vender sin alta te exime de oblig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l trámite y la obligación son cosas distintas: lo no cumprido se acum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ién expide el comprobante fis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SAT, mediante documentos digitales con folio y sello digi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1]]></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ónde se consulta el permiso del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el municipio donde se presta el servicio; no hay una lista nac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1]]></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elige una obligación que hoy haces sin papel y escríbela en dos versiones: cómo la haces ahora y cómo la harías con el papel en la mano. Con esa comparación decide qué vas a cambiar primero en tus servicios de este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1]]></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4).]]></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3 de 4).]]></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4 de 4).]]></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for-r01-oa01]]></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2940" r:id="rId1"/>
    <p:sldLayoutId id="2481912941" r:id="rId2"/>
    <p:sldLayoutId id="2481912942" r:id="rId3"/>
    <p:sldLayoutId id="248191294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a5ea76b0546d6c08e46a81743805a31be60092d220b8ea841.jpg"/>
  <Relationship Id="rId3" Type="http://schemas.openxmlformats.org/officeDocument/2006/relationships/hyperlink" Target="https://negocios.lumbre.lat/object/neg-for-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hyperlink" Target="https://negocios.lumbre.lat/object/neg-for-r01-oa01" TargetMode="External"/>
  <Relationship Id="rId4" Type="http://schemas.openxmlformats.org/officeDocument/2006/relationships/hyperlink" Target="https://negocios.lumbre.lat/object/neg-for-r01-oa01"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hyperlink" Target="https://negocios.lumbre.lat/object/neg-for-r01-oa01" TargetMode="External"/>
  <Relationship Id="rId4" Type="http://schemas.openxmlformats.org/officeDocument/2006/relationships/hyperlink" Target="https://negocios.lumbre.lat/object/neg-for-r01-oa01"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hyperlink" Target="https://negocios.lumbre.lat/object/neg-for-r01-oa01" TargetMode="External"/>
  <Relationship Id="rId4" Type="http://schemas.openxmlformats.org/officeDocument/2006/relationships/hyperlink" Target="https://negocios.lumbre.lat/object/neg-for-r01-oa01" TargetMode="External"/>
  <Relationship Id="rId5"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hyperlink" Target="https://negocios.lumbre.lat/object/neg-for-r01-oa01" TargetMode="External"/>
  <Relationship Id="rId4"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hyperlink" Target="https://www.sat.gob.mx/" TargetMode="External"/>
  <Relationship Id="rId4" Type="http://schemas.openxmlformats.org/officeDocument/2006/relationships/hyperlink" Target="https://www.gob.mx/sat" TargetMode="External"/>
  <Relationship Id="rId5" Type="http://schemas.openxmlformats.org/officeDocument/2006/relationships/hyperlink" Target="https://www.diputados.gob.mx/LeyesBiblio/pdf/CFF.pdf" TargetMode="External"/>
  <Relationship Id="rId6"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hyperlink" Target="https://www.diputados.gob.mx/LeyesBiblio/ref/cff.htm" TargetMode="External"/>
  <Relationship Id="rId4" Type="http://schemas.openxmlformats.org/officeDocument/2006/relationships/hyperlink" Target="https://www.diputados.gob.mx/LeyesBiblio/pdf/LIVA.pdf" TargetMode="External"/>
  <Relationship Id="rId5" Type="http://schemas.openxmlformats.org/officeDocument/2006/relationships/hyperlink" Target="https://dof.gob.mx/" TargetMode="External"/>
  <Relationship Id="rId6"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hyperlink" Target="https://www.gob.mx/profeco" TargetMode="External"/>
  <Relationship Id="rId4"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for-r01-oa01" TargetMode="External"/>
  <Relationship Id="rId3" Type="http://schemas.openxmlformats.org/officeDocument/2006/relationships/notesSlide" Target="../notesSlides/notesSlide7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Obligacion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plica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gú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óm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end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for-r01-oa01"/>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qué obligaciones te tocan según cómo vendas: informal, alta de persona física, empresa constituida o actividad profesional reservada. Saber qué confirmas con un contador o un abogado y qué puedes leer tú solo en el portal del S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 la unidad «Formalización y protección del negocio». Amplía el curso publicado sobre el alta ante el SAT: allí aprendiste el trámite; aquí aprendes qué obligaciones cambian según tu forma de vender y quién tiene que resolver cada una. Todo el caso es ficticio: Marisol y su «Taller Marisol», un taller de reparación de electrodomésticos domésticos y mantenimiento del hogar donde trabaja sola, en un local rentado, con cuarenta servicios al mes.]]></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5]]></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obligaciones fiscales · alta ante el SAT · régimen fiscal · domicilio fiscal · permisos municipales · formalizació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i nadie empieza formal: se empieza vendiendo, y las obligaciones se van descubriendo cuando ya hay un cliente que pide comprobante, un banco que pide papeles o un permiso que nadie tenía a la mano. El error más caro no es no tener los papeles: es no saber cuáles te corresponden.]]></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cuatro listas de obligaciones en México y se parecen, pero no son lo mismo: la del que vende sin registro, la de la persona física que ya se dio de alta, la de la empresa constituida y la de quien ejerce una actividad que la ley reserva a profesional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5]]></a:t>
            </a:r>
          </a:p>
        </p:txBody>
      </p:sp>
      <p:sp>
        <p:nvSpPr>
          <p:cNvPr id="7" name="" descr=""/>
          <p:cNvSpPr/>
          <p:nvPr/>
        </p:nvSpPr>
        <p:spPr>
          <a:xfrm>
            <a:off x="514350" y="2867025"/>
            <a:ext cx="8115300" cy="17621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867025"/>
            <a:ext cx="38100" cy="17621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sta lección vas a poder distinguir esas cuatro, decir qué está en la esfera federal, cuál en la estatal y cuál en la municipal, y separar con claridad qué puedes resolver tú solo en el portal del SAT de lo que tienes que confirmar con un contador o con un abogado.]]></a:t>
            </a:r>
          </a:p>
        </p:txBody>
      </p:sp>
      <p:sp>
        <p:nvSpPr>
          <p:cNvPr id="10" name=""/>
          <p:cNvSpPr txBox="1"/>
          <p:nvPr/>
        </p:nvSpPr>
        <p:spPr>
          <a:xfrm>
            <a:off x="685800" y="29432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1" name=""/>
          <p:cNvSpPr txBox="1"/>
          <p:nvPr/>
        </p:nvSpPr>
        <p:spPr>
          <a:xfrm>
            <a:off x="685800" y="33432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mañana te contratan como parte de una empresa, ¿sabes qué obligaciones cambiarían y cuáles no? Y si te las piden mañana, ¿sabes a quién llamar y con qué papel en la mano? Las dos preguntas se responden con lo que vas a ver aquí.]]></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uatro maneras de vender, cuatro listas de obligacion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y no pregunta qué oficio tienes: pregunta quién está dado de alta en el registro, qué actividad económica declaras y dónde se presta el servicio. De esa combinación salen las obligaciones. Antes de seguir, separa dos cosas que se confunden: el oficio y el registro. Marisol repara electrodomésticos. Si su taller no tiene alta ante el SAT, su obligación no desaparece: lo que pasa es que existe y no se está cubriendo. Si mañana se da de alta, cambia el trámite, no el ofici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uatro maneras de vender, cuatro listas de obligacion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ndes sin alta: no hay registro ante el SAT. La ley te aplica igual. Lo que no se cumple no se borra: se acumula y después cuesta má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ta como persona física: el SAT registra tu actividad y tu régimen. Con eso aparecen tus obligaciones periódicas y la obligación de expedir comprobante de cada ingreso.]]></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mpresa constituida: la empresa es la contribuyente. La empresa declara y responde; el representante legal responde por lo que la empresa hiz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uatro maneras de vender, cuatro listas de obligacion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tividad profesional reservada: hay oficios que la ley sólo deja ejercer a quien tiene cédula o registro. Si tu actividad está en esa lista, se suma ese requisito y se revisa apar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uatro maneras de vender, cuatro listas de obligac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da fila cambia de golpe el papel que firmas: el mismo oficio, con obligaciones distintas.]]></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obligaciones-form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Cuatro maneras de vender, cuatro listas de obligac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5]]></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rase que ordena el cas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cribe tu forma de vender en una frase: «Vendo [qué], desde [dónde], a [quién]». Con esa frase llena puedes preguntar en cualquier oficina y te van a responder sobre tus obligaciones. Sin ella, te responden sobre las de otr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marco federal: qué hace el SAT y qué n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rvicio de Administración Tributaria es la autoridad federal que lleva el Registro Federal de Contribuyentes.]]></a:t>
            </a:r>
          </a:p>
        </p:txBody>
      </p:sp>
      <p:sp>
        <p:nvSpPr>
          <p:cNvPr id="8" name=""/>
          <p:cNvSpPr txBox="1"/>
          <p:nvPr/>
        </p:nvSpPr>
        <p:spPr>
          <a:xfrm>
            <a:off x="514350" y="18764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í se registran las personas físicas y las personas morales que tienen actividad económica, y de ahí sale tu constancia de situación fiscal: el documento que dice en qué régimen estás, qué actividades tienes y cuál es tu domicilio fisca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marco federal: qué hace el SAT y qué n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ódigo Fiscal de la Federación explica que el domicilio fiscal de una persona física con actividades empresariales es el local donde está el principal asiento de sus negocios; si no hay local, es su casa habitación, y para demostrarlo la propia ley concede un plazo breve.]]></a:t>
            </a:r>
          </a:p>
        </p:txBody>
      </p:sp>
      <p:sp>
        <p:nvSpPr>
          <p:cNvPr id="8" name=""/>
          <p:cNvSpPr txBox="1"/>
          <p:nvPr/>
        </p:nvSpPr>
        <p:spPr>
          <a:xfrm>
            <a:off x="514350" y="28670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tiene local rentado: ahí está el asiento de su negoci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marco federal: qué hace el SAT y qué n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ta de método: en esta lección no usamos el RFC ni el CFDI reales de ninguna persona ni de ningún negocio. El caso de Marisol es un caso ficticio y los números son de práctica; lo que sí es real son las fuentes oficiales, que están al final con su fecha y su jurisdicció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marco federal: qué hace el SAT y qué n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ismo Código dice que las personas físicas y las morales deben cumplir las obligaciones del registro cuando presents declaraciones periódicas o cuando están obligadas a expedir comprobantes fiscales digitales. Y el artículo 29 es tajante: los comprobantes se expiden mediante documentos digitales a través de la página del SAT, no en un papel que tú escribes. Ahí está la diferencia entre un recibo tuyo y un comprobante fiscal: uno lo redactas tú, el otro lo emite el SAT con un folio y un sello digita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marco federal: qué hace el SAT y qué 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regunta de dónde pregunto se responde con estos tres niveles, en este orden.]]></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jurisdiccione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marco federal: qué hace el SAT y qué 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res niveles y lo que se consulta en cada uno. Las fechas de vigencia de cada fuente están al fin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5]]></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657350"/>
                <a:gridCol w="3733800"/>
                <a:gridCol w="27241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resuelve ah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se consul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de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ta, régimen, constancia de situación fiscal, comprobante fiscal y declara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ortal del SAT y el Código Fiscal de la Fede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ódigo fiscal de tu entidad y los impuestos que co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ódigo fiscal de tu estado y su periódico ofi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nicip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misos del local y de la actividad que pres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unicipio donde se presta el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5]]></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1657350"/>
                <a:gridCol w="3733800"/>
                <a:gridCol w="27241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resuelve ah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se consul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édula o registro, si tu actividad está reserv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ey federal o estatal de tu activ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marco federal: qué hace el SAT y qué 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5]]></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ermiso municipal no tiene lista nacional]]></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hay un catálogo único en el país que diga qué permiso pide cada actividad en cada municipio. El permiso que corresponde a un taller se pide en el municipio donde se preste el servicio, y lo que aplica depende del giro y del tamaño del local. No leas el permiso de otro negocio en otro municipio como si fuera el tuyo: se consulta en el ayuntamiento o en la dependencia municipal que lo llev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Informal no significa que no haya ley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alguien dice «yo sólo vendo en la calle, no formalizo», suele estar pensando en el trámite, no en la obligación. El trámite y la obligación son cosas distintas: el trámite se pide, la obligación se cumple o se incumple. Hay tres consecuencias prácticas de vender sin registro, y conviene conocerlas antes de decidir.]]></a:t>
            </a:r>
          </a:p>
        </p:txBody>
      </p:sp>
      <p:sp>
        <p:nvSpPr>
          <p:cNvPr id="8" name=""/>
          <p:cNvSpPr txBox="1"/>
          <p:nvPr/>
        </p:nvSpPr>
        <p:spPr>
          <a:xfrm>
            <a:off x="514350" y="29432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mprobante que emite el SAT sólo lo puede emitir quien está registrado. Mientras tanto, el cliente que sí necesita comprobante se va con otro, y a ti te queda dar un recibo propio que no tiene ese efect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Informal no significa que no haya ley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us gastos se acreditan peor. Sin constancia ni comprobantes, explicar ante el SAT o ante un banco en qué gastaste es más difícil que tenerlos ordenado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zo de corrección existe, pero mientras más tiempo pasa, más caro sale. Regularizarte después no es un castigo: es un trámite que se hace mejor con los papeles ordenado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Informal no significa que no haya ley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da de esto es un argumento para presionarte. Para la mayoría de los negocios pequeños, el orden sensato es: primero entender qué te corresponde, luego decidir con un contador cuándo dar el alta y, mientras tanto, llevar los registros en orden. El orden no cuesta nada y sí acelera el trámit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Qué lees tú solo y qué confirm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ber hasta dónde puedes llegar tú solo es la diferencia entre pagar una consulta y pagar cinco. Hay una frontera bastante clara.]]></a:t>
            </a:r>
          </a:p>
        </p:txBody>
      </p:sp>
      <p:sp>
        <p:nvSpPr>
          <p:cNvPr id="8" name=""/>
          <p:cNvSpPr txBox="1"/>
          <p:nvPr/>
        </p:nvSpPr>
        <p:spPr>
          <a:xfrm>
            <a:off x="514350" y="18764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ú puedes leer y comparar: el portal del SAT, tu constancia de situación fiscal, el comprobante que emitiste, el comprobante que te emitieron, el permiso municipal que ya tienes, la norma de tu estado y la ley federal que aplica a tu activida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Qué lees tú solo y qué confirm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puedes resolver leyendo es la elección concreta: qué régimen te conviene, qué declaración te toca, qué impuesto estatal se te aplica a ti, si tu actividad necesita cédula o registro, o cómo se redacta un contrato. Eso se consulta, y se consulta con alguien que ya lo ha hecho ant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Qué lees tú solo y qué confirm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edia hora de portal bien usado ahorra una hora de consulta. Y lo que no entiendes, se pregunta: no se adivin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solo-o-profesional.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Qué lees tú solo y qué confirm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5]]></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consulta sin perder el dí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leva una hoja con tres preguntas cerradas: qué vendo, dónde y a quién. Con la hoja llena, la consulta rinde. Sin la hoja, la consulta se convierte en una charla de veinte minutos que no deja nada escrit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1: el mapa de obligaciones de Marisol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frase que ordena el cas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escribe en una hoja: «Vendo reparación de electrodomésticos domésticos y mantenimiento del hogar, desde un local rentado, a casas y comercios de la colonia». Esa frase cabe en una línea y es la que va a llevar a cada ofici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1: el mapa de obligaciones de Marisol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nivel federal]]></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a al portal del SAT, descarga su constancia de situación fiscal y anota tres renglones: régimen, actividades y domicilio fiscal. Con esos tres renglones ya sabe qué se le pide y qué n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1: el mapa de obligaciones de Marisol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nivel estatal y el municipal]]></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ódigo fiscal de su entidad busca el impuesto que corresponde a una persona física con actividad de reparación, y en el municipio revisa qué permiso tiene vigente el local. Anota la fecha de cada documento: los dos cambi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1: el mapa de obligaciones de Marisol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reparto del trabaj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a hoja llena, Marisol escribe dos columnas. A la izquierda, lo que resuelve sola: constancia, comprobantes, permiso vigente y bitácora. A la derecha, lo que lleva al contador: el alta, el régimen, las declaraciones y las retenciones. Al abogado sólo lleva la duda de si su actividad está reservada a profesional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1: el mapa de obligaciones de Marisol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El entregabl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tregable de esta lección es esa hoja de cuatro renglones: federal, estatal, municipal y profesional. Con ella, cualquier consulta empieza donde debe y no se pierde en el camin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2: la consulta que Marisol sí necesit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pregunta mal hech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llama a un contador y dice: «¿qué necesito para formalizarme?». La respuesta es larga y genérica, porque la pregunta no dice qué vende, dónde ni a quié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2: la consulta que Marisol sí necesit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pregunta bien hecha]]></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día siguiente lleva la hoja: vende reparación y mantenimiento, local rentado en su municipio, cuarenta servicios al mes, trabaja sola. Con eso la respuesta es concreta: qué régimen corresponde a una persona física con actividad de reparación, qué declaraciones tiene que presentar y en qué plazo, y qué retiene cuando le paga a un proveedor que factur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2: la consulta que Marisol sí necesit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ella resuelve sol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entras espera, Marisol baja su constancia de situación fiscal, ordena sus comprobantes por mes y anota en cada orden de trabajo el número de serie del aparato. Nada de eso requiere a nadie má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s resueltos · Ejemplo resuelto 2: la consulta que Marisol sí necesit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se llev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entre las dos consultas fue una hoja de cuatro renglones. El contador no le regaló tiempo: le ahorró el tiempo de preguntar por lo que ya estaba escrit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decisiones y un producto. La primera: identificar en cuál de las cuatro listas de obligaciones estás. La segunda: separar federal, estatal y municipal, porque cada uno contesta una parte y ninguno sustituye a los otros. La tercera: saber de antemano qué llevas a la consulta y qué dejas de preguntar.]]></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el producto: una hoja de cuatro renglones —federal, estatal, municipal y profesional— con la fecha de cada documento que consultaste. Esa hoja es la que convierte la próxima consulta en diez minutos en vez de veint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isol vende hoy sin estar dada de alta ante el SAT. ¿Qué dice la ley respecto de sus obligaciones?]]></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la ley le aplica igual: informal no significa exenta, y lo que no se cumple se acumula.]]></a:t>
            </a:r>
          </a:p>
        </p:txBody>
      </p:sp>
      <p:sp>
        <p:nvSpPr>
          <p:cNvPr id="10" name=""/>
          <p:cNvSpPr txBox="1"/>
          <p:nvPr/>
        </p:nvSpPr>
        <p:spPr>
          <a:xfrm>
            <a:off x="666750" y="3009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mientras no facture a empresas, no tiene ninguna obligación.]]></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las obligaciones empiezan cuando tenga más clientes.]]></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sólo el municipio donde vive decide si debe darse de alt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permiso que corresponde a un taller de reparación es el mismo en todos los municipios del paí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mapa de obligaciones de la figura, ¿cuántos niveles de autoridad aparec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niveles): ________________]]></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SAT lleva el registro de las personas físicas y morales con actividad económica y guarda tu ___ de situación fiscal, donde aparecen tu régimen, tus actividades y tu domicilio fisca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forma de vender con lo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Vendes sin alt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lta como persona físic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mpresa constituid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ctividad profesional reservad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SAT registra tu actividad y tu régimen]]></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empresa es la contribuyente y declar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 suma el requisito que pide la ley de tu actividad]]></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s obligaciones siguen aplicando aunque no las cumpla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cada asunto en el nivel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ederal (SAT)]]></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statal]]></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unicipal]]></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gistrarte y obtener tu constancia de situación fiscal]]></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eclarar y expedir comprobantes fiscales digitales]]></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visar el código fiscal de tu entida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edir el permiso del local donde opera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Verificar el permiso que corresponde a tu actividad]]></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lega un cliente nuevo y quiere saber en qué situación estás. Ordena tus pasos.]]></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ota en una hoja qué vendes, desde dónde y a quién]]></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sulta con esa hoja, no en general]]></a:t>
            </a:r>
          </a:p>
        </p:txBody>
      </p:sp>
      <p:sp>
        <p:nvSpPr>
          <p:cNvPr id="11" name=""/>
          <p:cNvSpPr txBox="1"/>
          <p:nvPr/>
        </p:nvSpPr>
        <p:spPr>
          <a:xfrm>
            <a:off x="628650" y="3038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Baja tu constancia de situación fiscal y anota régimen, actividades y domicilio]]></a:t>
            </a:r>
          </a:p>
        </p:txBody>
      </p:sp>
      <p:sp>
        <p:nvSpPr>
          <p:cNvPr id="12" name=""/>
          <p:cNvSpPr txBox="1"/>
          <p:nvPr/>
        </p:nvSpPr>
        <p:spPr>
          <a:xfrm>
            <a:off x="628650" y="3714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visa el código fiscal de tu entidad y el permiso vigente de tu municipi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5]]></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scribe la lista de obligaciones que te faltan y decide cuáles confirma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sistente escribió estas cinco notas en el chat del taller.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ien vende sin alta no tiene obligaciones fiscales.]]></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SAT registra el alta de personas físicas y de personas morales.]]></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permiso que corresponde al local se pide en el municipio donde se preste el servici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5]]></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constancia de situación fiscal muestra el régimen, las actividades y el domicilio fiscal.]]></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s obligaciones de una persona física y las de una empresa son exactamente las mism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scribe tu hoja de cuatro renglones: federal, estatal, municipal y profesional. En cada renglón anota qué te toca, dónde lo consultaste y la fecha de la fuente. Si algo no lo sabes, escribe que no lo sabes: esa es la primera decisión que sale de aquí. Con la hoja llena, responde en una línea qué preguntarías primero en tu próxima consult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5]]></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rve más una respuesta de hace dos semanas que una respuesta perfecta que nunca escribes. Y si no sabes si algo te aplica, escribe la duda con palabras: esa duda es exactamente lo que se lleva a la consulta.]]></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Memoria: seis palabras de la formaliz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5]]></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3086100"/>
                <a:gridCol w="50292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de tu actividad y tu régimen ante el SAT]]></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tancia de situación fisc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cumento con tu régimen, actividades y domicilio fisc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micilio fisc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local donde está el principal asiento de tu nego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l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ligación periódica que presentas ante el SAT]]></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Memoria: seis palabras de la formaliz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5]]></a:t>
            </a:r>
          </a:p>
        </p:txBody>
      </p:sp>
      <p:graphicFrame>
        <p:nvGraphicFramePr>
          <p:cNvPr id="7" name="" descr=""/>
          <p:cNvGraphicFramePr>
            <a:graphicFrameLocks noGrp="1"/>
          </p:cNvGraphicFramePr>
          <p:nvPr/>
        </p:nvGraphicFramePr>
        <p:xfrm>
          <a:off x="514350" y="1257300"/>
          <a:ext cx="8115300" cy="1295400"/>
        </p:xfrm>
        <a:graphic>
          <a:graphicData uri="http://schemas.openxmlformats.org/drawingml/2006/table">
            <a:tbl>
              <a:tblPr firstRow="1" bandRow="1"/>
              <a:tblGrid>
                <a:gridCol w="3086100"/>
                <a:gridCol w="50292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obante fisc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cumento digital que expides por un ingr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miso municip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ámite del municipio donde prestas el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Memoria: seis palabras de la formalizació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for-r01-oa01"/>
              </a:rPr>
              <a:t><![CDATA[Abrir el juego en el O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niveles de autoridad puedes tener algo que decir sobre tu negoci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Federal, estatal y municipal. Cada uno contesta una parte y su fuente oficial es distint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ce tu constancia de situación fiscal?]]></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u régimen, tus actividades y tu domicilio fiscal.]]></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el domicilio fiscal de un negocio en un local rentad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local donde está el principal asiento del negoci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Vender sin alta te exime de obligacione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l trámite y la obligación son cosas distintas: lo no cumprido se acumul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ién expide el comprobante fiscal?]]></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SAT, mediante documentos digitales con folio y sello digital.]]></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ónde se consulta el permiso del local?]]></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o que te llevas · Tarjetas de repaso rápido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el municipio donde se presta el servicio; no hay una lista nacional.]]></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Lo que te lleva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elige una obligación que hoy haces sin papel y escríbela en dos versiones: cómo la haces ahora y cómo la harías con el papel en la mano. Con esa comparación decide qué vas a cambiar primero en tus servicios de este mes.]]></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scribe con números de tu propio negocio, no con los del ejemplo. Si no sabes cuántos servicios son, cuenta las últimas dos semanas y usa ese númer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s orientación general y no sustituye la asesoría profesional de un contador o de un abogado: las obligaciones dependen de tu actividad y del lugar donde operas.]]></a:t>
            </a:r>
          </a:p>
        </p:txBody>
      </p:sp>
      <p:sp>
        <p:nvSpPr>
          <p:cNvPr id="8" name=""/>
          <p:cNvSpPr txBox="1"/>
          <p:nvPr/>
        </p:nvSpPr>
        <p:spPr>
          <a:xfrm>
            <a:off x="514350" y="22098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urisdicción y vigencia, consultadas el 24 de octubre de 2026: federal, con el Código Fiscal de la Federación (última reforma publicada en el Diario Oficial (DOF) el 9 de abril de 2026) y la Ley del Impuesto al Valor Agregado (última reforma del 12 de noviembre de 2021); estatal, con el código fiscal de tu entidad, que]]></a:t>
            </a:r>
          </a:p>
        </p:txBody>
      </p:sp>
      <p:sp>
        <p:nvSpPr>
          <p:cNvPr id="9" name=""/>
          <p:cNvSpPr txBox="1"/>
          <p:nvPr/>
        </p:nvSpPr>
        <p:spPr>
          <a:xfrm>
            <a:off x="514350" y="38576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bia en cada estado; municipal, con los permisos del municipio donde se prestará el servici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5]]></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so de Marisol y sus cifras son ficticios y de práctica.]]></a:t>
            </a:r>
          </a:p>
        </p:txBody>
      </p:sp>
      <p:sp>
        <p:nvSpPr>
          <p:cNvPr id="8" name=""/>
          <p:cNvSpPr txBox="1"/>
          <p:nvPr/>
        </p:nvSpPr>
        <p:spPr>
          <a:xfrm>
            <a:off x="514350" y="16287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sat.gob.mx/"/>
              </a:rPr>
              <a:t><![CDATA[SAT: alta, constancia de situación fiscal y obligaciones vigentes]]></a:t>
            </a:r>
          </a:p>
        </p:txBody>
      </p:sp>
      <p:sp>
        <p:nvSpPr>
          <p:cNvPr id="9" name=""/>
          <p:cNvSpPr txBox="1"/>
          <p:nvPr/>
        </p:nvSpPr>
        <p:spPr>
          <a:xfrm>
            <a:off x="514350" y="200025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el trámite de alta de persona física y de persona moral, la constancia de situación fiscal y el catálogo de regímenes. Anota la fecha de la página: cambia seguido.]]></a:t>
            </a:r>
          </a:p>
        </p:txBody>
      </p:sp>
      <p:sp>
        <p:nvSpPr>
          <p:cNvPr id="10" name=""/>
          <p:cNvSpPr txBox="1"/>
          <p:nvPr/>
        </p:nvSpPr>
        <p:spPr>
          <a:xfrm>
            <a:off x="514350" y="2886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gob.mx/sat"/>
              </a:rPr>
              <a:t><![CDATA[SAT en el portal del Gobierno: trámites y reglas de carácter general]]></a:t>
            </a:r>
          </a:p>
        </p:txBody>
      </p:sp>
      <p:sp>
        <p:nvSpPr>
          <p:cNvPr id="11" name=""/>
          <p:cNvSpPr txBox="1"/>
          <p:nvPr/>
        </p:nvSpPr>
        <p:spPr>
          <a:xfrm>
            <a:off x="514350" y="3257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la sección de trámites y las reglas vigentes. Sirve para leer el marco general sin pagar una consulta.]]></a:t>
            </a:r>
          </a:p>
        </p:txBody>
      </p:sp>
      <p:sp>
        <p:nvSpPr>
          <p:cNvPr id="12" name=""/>
          <p:cNvSpPr txBox="1"/>
          <p:nvPr/>
        </p:nvSpPr>
        <p:spPr>
          <a:xfrm>
            <a:off x="514350" y="3886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5" tooltip="https://www.diputados.gob.mx/LeyesBiblio/pdf/CFF.pdf"/>
              </a:rPr>
              <a:t><![CDATA[Código Fiscal de la Federación, texto vigent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5]]></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los artículos 10 (domicilio fiscal), 27 (Registro Federal de Contribuyentes), 29 y 29-A (comprobante fiscal digital).]]></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diputados.gob.mx/LeyesBiblio/ref/cff.htm"/>
              </a:rPr>
              <a:t><![CDATA[Reformas del Código Fiscal de la Federación]]></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 última reforma publicada en el DOF para saber qué versión está vigente.]]></a:t>
            </a:r>
          </a:p>
        </p:txBody>
      </p:sp>
      <p:sp>
        <p:nvSpPr>
          <p:cNvPr id="10" name=""/>
          <p:cNvSpPr txBox="1"/>
          <p:nvPr/>
        </p:nvSpPr>
        <p:spPr>
          <a:xfrm>
            <a:off x="514350" y="2847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diputados.gob.mx/LeyesBiblio/pdf/LIVA.pdf"/>
              </a:rPr>
              <a:t><![CDATA[Ley del Impuesto al Valor Agregado, texto vigente]]></a:t>
            </a:r>
          </a:p>
        </p:txBody>
      </p:sp>
      <p:sp>
        <p:nvSpPr>
          <p:cNvPr id="11" name=""/>
          <p:cNvSpPr txBox="1"/>
          <p:nvPr/>
        </p:nvSpPr>
        <p:spPr>
          <a:xfrm>
            <a:off x="514350" y="32194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el artículo 1: qué personas están obligadas al pago del impuesto por enajenar bienes o prestar servicios.]]></a:t>
            </a:r>
          </a:p>
        </p:txBody>
      </p:sp>
      <p:sp>
        <p:nvSpPr>
          <p:cNvPr id="12" name=""/>
          <p:cNvSpPr txBox="1"/>
          <p:nvPr/>
        </p:nvSpPr>
        <p:spPr>
          <a:xfrm>
            <a:off x="514350" y="3848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5" tooltip="https://dof.gob.mx/"/>
              </a:rPr>
              <a:t><![CDATA[Diario Oficial (DOF)]]></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5]]></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el decreto de la última reforma para leer el texto publicado, no el resumen de un portal.]]></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profeco"/>
              </a:rPr>
              <a:t><![CDATA[PROFECO: información de consumo]]></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o que corresponde a precios, garantías y publicidad cuando atiendes al consumidor final.]]></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5]]></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sabes tres cosas: que las obligaciones dependen de cómo vendes y no sólo del oficio, que federal, estatal y municipal responden cosas distintas, y que hay una frontera clara entre lo que lees tú solo y lo que confirmas con un profesional. El paso que falta es el tuyo: escribe la hoja de cuatro renglones con la fecha de cada documento que consultaste. Esta lección es orientación general y no sustituye la asesoría profesional de un contador o de un abogado; confirma cada obligación con quien asesora y con la fuente oficial vigente.]]></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30-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1-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32-num]]></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3-llena]]></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4-match]]></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for-r01-oa01"/>
              </a:rPr>
              <a:t><![CDATA[Obligaciones que te aplican según cómo ven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7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5-sort]]></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6-secu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7-detective]]></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distingues las cuatro listas de obligaciones y sabes qué confirmas con un profesional. Siguiente paso: qué documentos de tu taller sí vas a necesitar y cuáles no.]]></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mapa de cuatro renglones y revisa en qué nivel pusiste cada obligación. Casi siempre el fallo está en meter todo en el nivel federal, o en suponer que informal significa exent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2026-10-25T02:51:07Z</dcterms:created>
  <dcterms:modified xsi:type="dcterms:W3CDTF">2026-10-25T02:51:07Z</dcterms:modified>
  <dc:title>Obligaciones que te aplican según cómo vendas</dc:title>
  <dc:description>Presentación editable del OA «Obligaciones que te aplican según cómo vendas». Enlace: https://negocios.lumbre.lat/object/neg-for-r01-oa01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