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dinero del negocio y el tuyo: dos cajas distintas»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dinero del negocio y el tuyo: dos cajas distintas»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mes con utilidades y sin ef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o facturado y lo co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mes se facturan 40 servicios a $850, o sea $34,000. De esos, 32 se cobran contra entrega: $27,200. Los otros 8 se van a crédito a 30 días: $6,800. Del mes anterior quedaban 8 servicios a crédito y este mes se cobraron 6: $5,100. Lo que de verdad entró al cajero fue $27,200 + $5,100 = $32,3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mes con utilidades y sin ef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o que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teriales y refacciones $12,000 y costos fijos $8,100: en total $20,100 de salidas. El saldo del mes es $32,300 menos $20,100, o sea $12,200. El mes cierra en posi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mes con utilidades y sin ef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a lectur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Marisol mirara sólo el mes, vería $12,200 y se relajaría. Pero la cuenta de la semana 1 no es así: entran $6,000 de cobros y salen $5,500, con la renta de $2,500 incluida. Al cierre de esa semana, el cajero tiene $5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mes con utilidades y sin ef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 semana apre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mana 2 trae la luz, el agua, el internet y el teléfono por $1,600 más la publicidad de $1,200, y los cobros de esa semana son $8,300: el cajero queda en $3,000. La semana 3 es parecida, con $5,700 acumulados. La semana 4 es la única holgada, con $12,200, porque es la que ya pasó la r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mes con utilidades y sin ef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hace dos cosas con estos números. La primera: habla con sus dos clientes de crédito y pasa la mitad de sus trabajos a pago contra entrega. La segunda: pide la renta por adelantado al dueño del local, o mueve el día de cobro. Ninguna de las dos cosas es un recorte de precios: es orden en 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fecto medido de un retr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brado en el mes $32,300, salidas $20,100, saldo $12,200. Eso es lo que queda en el cajero al cierre del mes, con la renta ya pa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fecto medido de un retr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Se atrasa un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liente del mes anterior se atrasa un mes más: el cobro de $850 no llega. El mes cierra con $31,450 cobrados y $11,350 en el cajero, y la cartera sube a $9,350. Un solo retraso quita $850 del cajero, sin que ninguna otra cuenta se ent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fecto medido de un retr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Se atrasan ci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cinco clientes se atrasan, el mes cierra con $28,050 cobrados y $7,950 en el cajero, y la cartera llega a $12,750. El mes sigue en positivo, pero el colchón de dos meses de costos fijos, que son $16,200, se reduce a menos de la mitad, y la renta del mes siguiente, $2,500, ya se come una tercera parte de lo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fecto medido de un retr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artera y l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ierre del mes quedan $8,500 por cobrar: los 8 servicios de este mes que van a crédito ($6,800) y los 2 del mes anterior que siguen pendientes ($1,700). Ese número, anotado con nombre y fecha, es la cartera del taller. Regla que Marisol se fija: todo lo que va a crédito tiene fecha de vencimiento, y a los quince días de vencer se avis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s compromisos que no se pueden posponer»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s compromisos que no se pueden posponer» (3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mes cierra en positivo, pero hay una semana en la que apenas queda dinero, y esa es la semana que hay que plane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tal del mes y el saldo acumulado de cada semana son dos cosas distintas. El mes cierra con $12,200 porque las últimas semanas son holgadas, pero al cierre de la primera semana, con la renta dentro, quedan $500: ese es el número que dice si el mes aprieta. La cuarta semana, con $12,200 acumulados, es la que hace que el total se ve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os pasos 3 a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2300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obros contra entrega son 32 por 850, o sea $27,200. Los cobros del mes anterior son 6 por 850, o sea $5,100. La suma es $32,300. Facturado fueron $34,000: la diferencia de $1,700 son los dos servicios que siguen sin pagarse, y no son una pérdida, son dinero que todavía está en la c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1 del ejemplo resuelto 1 y la cascada de lo co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2200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enta es $32,300 menos $20,100, o sea $12,200, y esa es la plata que queda en el cajero al cierre del mes. Ojo: el resultado del negocio es otro número, $13,900, porque las ventas facturadas son $34,000 y no $32,300. La diferencia de $1,700 son los dos servicios a crédito que no se han pagado. Utilidad y efectivo no son la mism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1 y 2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950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inco retrasos quitan $4,250 de lo cobrado: $32,300 menos $4,250 son $28,050. Restando las salidas de $20,100 quedan $7,950 en el cajero. El mes sigue en positivo, pero el colchón de dos meses de fijos, $16,200, se reduce a menos de la mitad y la renta del mes siguiente ya pesa. Los $4,250 que no entraron están en la cartera, no se perd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2 y la figura del cobro atra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nticipo entra a la caja del taller y por eso es dinero del negocio, y además se aparta la parte de impuestos desde el día que entra. Pero no es resultado: es dinero de un trabajo por terminar, y si lo gastas vas a tener una caída que no sabes explicar. El resultado se reconoce cuando el trabajo está entre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recuadro sobre lo que no es ingreso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pago de un trabajo entregado → Entra a la caja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despensa de la casa → Sale de la caj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anticipo de un trabajo grande → Entra a la caja del negocio, apartado desde el día que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renta del local → Sale de la caja del negocio, con fecha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ago de tu sueldo al final del mes → Sale de la caja del negocio, como salid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5: separar las dos cajas es lo que permite saber cuánto tiene el negocio, y las dos salidas fijas que no dependen de la venta son la renta y los compromiso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las salidas fijas con su fecha: renta, servicios, publicidad → Compromi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otar los cobros que ya sabes que entran y con qué fecha → Cob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star y ver el saldo de cada semana → Entradas y sal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arcar la semana con el saldo más bajo y decidir qué se mueve → Semana apre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no es estética: los compromisos se anotan primero porque son los que no se mueven, y saber desde el principio que hay $2,500 que salen el día 5 cambia la lectura de todas las semanas. Los cobros van después, con su fecha y su probabilidad real, y sólo al final se puede marcar la semana apretada y decidir qué se negocia. La sección 2 y los pasos 3 a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brado · s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brado, salidas y saldo: el resultado es el papel, y el efectivo es lo que de verdad se puede usar. La diferencia entre los dos números son los cobros que todavía no llegan, y esa diferencia hay que planearla, no dejarla a la sor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1 y 2 del ejemplo resuelto 1 y la cascada de lo co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visar el saldo real de la caja del negocio, no el del mes → Revisar qué cobros están atrasados y por cuánto → Repartir el gasto que se puede posponer entre las salidas no fijas → Avisar por escrito a los clientes con cobro vencido la fecha límite → Buscar el anticipo de los trabajos pendientes y usarlo para la r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mira el saldo real, porque el mes puede verse bien en el papel. Luego se sabe cuánto dinero está atascado en cobros, después se ve qué salidas se pueden posponer, se avisa por escrito a los que deben y sólo al final se usa el anticipo, que es la última palanca porque es dinero de otro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anticipo por un trabajo no entregado es resultad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resultado con efectivo: el anticipo entra a la caja pero es dinero de un trabajo por terminar. La cuarta confunde un compromiso fijo con un gasto variable: la renta se paga el día 5 exista o no venta, y por eso es el número que hay que provisionar desde el principio. La primera, la tercera y la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2 y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Detective de error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previsión de caja de las cuatro semanas siguientes en una hoja: cuatro columnas (semana, entradas, salidas, saldo), las salidas fijas con su fecha primero, los cobros que ya sabes que entran después, y la semana más apretada marcada con un círculo. Con la hoja llena, responde en una línea qué compromiso del mes te preocupa más. Ese es el entregable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parar el dinero del negocio del diner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saber cuánto tiene el negocio de verdad, para no tocar lo del taller al pagar lo de tu casa, y para poder plan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Facturado y cobrad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Facturado es lo que emitiste; cobrado es lo que llegó a la caja. La diferencia es dinero en la c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úmero se vigila en una previsión de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aldo más bajo de la semana, no el total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anticipo es resultad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dinero del negocio, pero de un trabajo que todavía no se entrega; se aparta desde el día que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os compromiso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salidas con fecha fija: renta, servicios del local, publicidad y el dinero de impuestos y oblig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es un colchón razonable para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meses de costos fijos: en el caso del ejercicio, $16,200. Es una referencia, no una regla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a mano lo que te deben a ti, con nombre, monto y fecha de cada cobro. Si esa lista tiene más de una línea con más de treinta días, tu cartera tiene un problema de cobranza, no de precio. Escribe en una línea a quién vas a escribirle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Reflexión»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139" r:id="rId1"/>
    <p:sldLayoutId id="2481917140" r:id="rId2"/>
    <p:sldLayoutId id="2481917141" r:id="rId3"/>
    <p:sldLayoutId id="248191714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bfe6cb8b51fa7b06c9dfa961d14bacd20f30d019b4f7bd71.jpg"/>
  <Relationship Id="rId3" Type="http://schemas.openxmlformats.org/officeDocument/2006/relationships/hyperlink" Target="https://negocios.lumbre.lat/object/neg-din-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hyperlink" Target="https://negocios.lumbre.lat/object/neg-din-r01-oa05" TargetMode="External"/>
  <Relationship Id="rId4" Type="http://schemas.openxmlformats.org/officeDocument/2006/relationships/hyperlink" Target="https://negocios.lumbre.lat/object/neg-din-r01-oa05"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hyperlink" Target="https://negocios.lumbre.lat/object/neg-din-r01-oa05" TargetMode="External"/>
  <Relationship Id="rId4" Type="http://schemas.openxmlformats.org/officeDocument/2006/relationships/hyperlink" Target="https://negocios.lumbre.lat/object/neg-din-r01-oa05"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hyperlink" Target="https://negocios.lumbre.lat/object/neg-din-r01-oa05" TargetMode="External"/>
  <Relationship Id="rId4" Type="http://schemas.openxmlformats.org/officeDocument/2006/relationships/hyperlink" Target="https://negocios.lumbre.lat/object/neg-din-r01-oa05"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hyperlink" Target="https://negocios.lumbre.lat/object/neg-din-r01-oa05" TargetMode="External"/>
  <Relationship Id="rId4"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hyperlink" Target="https://www.gob.mx/sat" TargetMode="External"/>
  <Relationship Id="rId4" Type="http://schemas.openxmlformats.org/officeDocument/2006/relationships/hyperlink" Target="https://www.gob.mx/profeco" TargetMode="External"/>
  <Relationship Id="rId5"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5" TargetMode="External"/>
  <Relationship Id="rId3"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fectiv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nt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parad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bran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romis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din-r01-oa05"/>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el dinero del negocio del dinero personal, proyectar las entradas y las salidas de las cuatro semanas siguientes, y medir qué le pasa al mes cuando un cliente se atrasa en el pag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área «Costos, precios y dinero» dentro de la ruta «Ya tengo un negocio». Parte del caso ficticio de Marisol y su «Taller Marisol», que tiene utilidades y a la vez no tiene efectivo, y construye mes a mes: dos cuentas separadas, la previsión de caja de cuatro semanas y el efecto medido de un cobro atrasado. Termina con ocho actividades evaluadas, dos juegos de repaso y una previsión de caja que te llev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fectivo · flujo de caja · cuentas separadas · cobranza · prevision de ca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ejercicio se trabaja con un caso ficticio. Marisol dirige «Taller Marisol», un taller de reparación de electrodomésticos domésticos y mantenimiento del hogar: trabaja sola, desde un local rentado, y atiende cuarenta servicios al mes. Las cifras son de práctica: sirven para aprender la mecánica y para ver cómo se decide, no para concluir que un servicio vale ciertas cantidades en tu ciu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6]]></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 dinero tengo hoy y cuánto voy a tener en tres semanas? No es lo mismo que cuánto voy a facturar. Un negocio puede tener utilidades y no tener efectivo: el mes da $13,900 de resultado sobre el papel y, aun así, en la primera semana el cajero queda con $500 después de pagar la renta, que vence el día cinco. Esta lección es sobre ese huec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dinero del negocio y el tuyo: dos cajas distint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error de casi todo negocio unipersonal no es de precios ni de costos: es de cuentas. Si el dinero del taller y el de tu casa están en la misma caja, nunca sabes cuánto tiene el negocio, nunca puedes pagar un anticipo a un proveedor sin quitarle algo a tu familia, y nunca puedes ver con claridad un mes malo. Separar las dos cosas es la decisión más barata que vas a tomar este mes.]]></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uenta exclusiva para el negocio, en la institución de tu preferencia, y otra para lo personal. La del negocio no se toca para la despensa, la luz de tu casa ni el pago de tu tarje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dinero del negocio y el tuyo: dos cajas distint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que entra por un trabajo entra ahí, aunque sea una parte: los anticipos son de tu negocio aunque todavía no sean gananci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que sale por el trabajo sale de ahí. La despensa y el transporte a tu trabajo no son gasto del negocio, salvo que los justifies como tales.]]></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l final del mes es tu pago, no ingreso del negocio. Esa línea separa el sueldo de la utili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dinero del negocio y el tuyo: dos cajas distint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6]]></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simple: fecha, concepto, entrada o salida y monto. Un renglón por movimiento, en una hoja o en una libre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es ingreso del negoci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anticipo de $2,000 por un trabajo que todavía no se entrega no es resultado: es dinero de otro trabajo que llegó antes. Si lo gastas, vas a tener un mes con una caída que no sabes explicar. Y la parte que se va para impuestos y obligaciones no es tuya: apártala en cuanto entra, en la proporción que te indique tu contador, y no la toques para el gasto del 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es tiene cuatro semanas, no un nú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clásico es mirar el mes completo y ver que sale positivo. El mes no se vive entero: se vive en semanas, y hay una semana en la que la renta se paga y los cobros todavía no han llegado. La previsión de caja son cuatro semanas con lo que sabes que entra y lo que sabes que sale, con fechas. Cuando una semana queda apretada, esa semana se negocia con tiempo; cuando la descubres el día cinco, ya no hay nada que negoci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es tiene cuatro semanas, no un nú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otal del mes puede verse bien y aun así haber una semana que deje $500. El número que importa es el más bajo, no la sum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manas-caj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es tiene cuatro semanas, no un nú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6]]></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número que se vigi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la previsión, el número que se vigila es el saldo más bajo de la semana, no el total del mes. En el caso del ejercicio el mes cierra con $12,200 y aun así el saldo acumulado al cierre de la primera semana es de $500, con la renta ya pagada. Si sólo miras el total, nunca sabes que esa semana exis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1: el mes de Marisol, semana por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6]]></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tos de práctica, no de mercad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s los números de esta lección son inventados para el ejercicio. No son precios ni costos de mercado: sirven para practicar la mecánica de la previsión de ca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el mes de Marisol, semana por semana · Ejemplo resuelto 1: un mes con utilidades y sin efectiv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facturado y lo cobra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s se facturan 40 servicios a $850, o sea $34,000. De esos, 32 se cobran contra entrega: $27,200. Los otros 8 se van a crédito a 30 días: $6,800. Del mes anterior quedaban 8 servicios a crédito y este mes se cobraron 6: $5,100. Lo que de verdad entró al cajero fue $27,200 + $5,100 = $32,30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el mes de Marisol, semana por semana · Ejemplo resuelto 1: un mes con utilidades y sin efectiv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alió]]></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teriales y refacciones $12,000 y costos fijos $8,100: en total $20,100 de salidas. El saldo del mes es $32,300 menos $20,100, o sea $12,200. El mes cierra en positiv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el mes de Marisol, semana por semana · Ejemplo resuelto 1: un mes con utilidades y sin efectiv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lectura equivoca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Marisol mirara sólo el mes, vería $12,200 y se relajaría. Pero la cuenta de la semana 1 no es así: entran $6,000 de cobros y salen $5,500, con la renta de $2,500 incluida. Al cierre de esa semana, el cajero tiene $50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el mes de Marisol, semana por semana · Ejemplo resuelto 1: un mes con utilidades y sin efectivo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semana apretad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2 trae la luz, el agua, el internet y el teléfono por $1,600 más la publicidad de $1,200, y los cobros de esa semana son $8,300: el cajero queda en $3,000. La semana 3 es parecida, con $5,700 acumulados. La semana 4 es la única holgada, con $12,200, porque es la que ya pasó la ren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el mes de Marisol, semana por semana · Ejemplo resuelto 1: un mes con utilidades y sin efectiv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 decis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hace dos cosas con estos números. La primera: habla con sus dos clientes de crédito y pasa la mitad de sus trabajos a pago contra entrega. La segunda: pide la renta por adelantado al dueño del local, o mueve el día de cobro. Ninguna de las dos cosas es un recorte de precios: es orden en el dine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1: el mes de Marisol, semana por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acturado y cobrado son dos números distintos. La diferencia entre los dos no es una pérdida: es dinero que todavía está en la calle y hay que planee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scada-cobrad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 resuelto 2: el cliente que se atrasó]]></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anterior quedaron 8 servicios a crédito. Este mes se cobraron 6 y 2 siguen sin pagarse: $1,700 que están en la calle. El caso de Marisol tiene además un mes con utilidades y sin efectivo: el resultado del mes es de $13,900, pero el dinero que entró y salió del cajero sólo mueve $12,200, y la primera semana termina con $50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2: el cliente que se atrasó · Ejemplo resuelto 2: el efecto medido de un retras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unto de part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rado en el mes $32,300, salidas $20,100, saldo $12,200. Eso es lo que queda en el cajero al cierre del mes, con la renta ya pag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2: el cliente que se atrasó · Ejemplo resuelto 2: el efecto medido de un retras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Se atrasa un clien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del mes anterior se atrasa un mes más: el cobro de $850 no llega. El mes cierra con $31,450 cobrados y $11,350 en el cajero, y la cartera sube a $9,350. Un solo retraso quita $850 del cajero, sin que ninguna otra cuenta se ent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2: el cliente que se atrasó · Ejemplo resuelto 2: el efecto medido de un retras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Se atrasan cinc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inco clientes se atrasan, el mes cierra con $28,050 cobrados y $7,950 en el cajero, y la cartera llega a $12,750. El mes sigue en positivo, pero el colchón de dos meses de costos fijos, que son $16,200, se reduce a menos de la mitad, y la renta del mes siguiente, $2,500, ya se come una tercera parte de lo que que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2: el cliente que se atrasó · Ejemplo resuelto 2: el efecto medido de un retras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artera y la regl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del mes quedan $8,500 por cobrar: los 8 servicios de este mes que van a crédito ($6,800) y los 2 del mes anterior que siguen pendientes ($1,700). Ese número, anotado con nombre y fecha, es la cartera del taller. Regla que Marisol se fija: todo lo que va a crédito tiene fecha de vencimiento, y a los quince días de vencer se avisa por escri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 resuelto 2: el cliente que se atrasó]]></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cliente atrasado quita $850 del cajero y se los agrega a la cartera. Con cinco, el mes todavía cierra en positivo, pero el colchón se encoge y la próxima renta ya aprie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obro-atrasad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s compromisos que no se pueden pospon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fectivo se va en dos ritmos distintos. Los gastos variables suben y bajan con el trabajo. Los compromisos del taller no: la renta se paga el día 5 igual se haya vendido o no, el internet se corta el día 10, la publicidad se paga el día 15. Esos son los gastos que tienen que aguantar un mes flojo, y por eso la previsión de caja tiene que empezar por ellos, no por los ingresos.]]></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nta del local: el primer compromiso del mes y el que más duele cuando el cobro se atras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s compromisos que no se pueden pospon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rvicios del local: luz, agua, internet y teléfono, que se pagan por mes y no dependen de cuánto ven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ublicidad y el desgaste del equipo: se pagan completos, aunque en ese mes el taller haya trabajado menos.]]></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nero de los impuestos y obligaciones: apártalo en cuanto entra, en la proporción que te indique tu contador. No lo veas como dinero disponible hasta que lo pague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sueldo: es un compromiso del negocio, aunque tú seas el único. Anótalo como salida del mes, no como lo que sob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s compromisos que no se pueden pospon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6]]></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chón]]></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olchón razonable son dos meses de costos fijos: en el caso del ejercicio, dos meses de $8,100 son $16,200. No es una regla universal, es una referencia para empezar: el colchón te compra el tiempo de cobrar antes de tener que vender a precio de urgencia. Con el mes plano, el cajero cierra con $12,200; con cinco clientes atrasados, con $7,950, que ya no alcanzan ni para cubrir los costos fijos del mes siguiente. Si no puedes formarlo todavía, aparta un porcentaje de cada cobro y anótalo como tal, para que exis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dos cuentas, y todo movimiento del negocio pasa por la del negocio. La segunda: una previsión de cuatro semanas con la semana más apretada marcada. La tercera: los compromisos con fecha, y el dinero de los impuestos apartado desde el día que entra. Y el producto: una previsión de caja de las cuatro semanas siguientes, escrita hoy, con lo que ya sabes que entra y lo que ya sabes que sa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el mes deja $12,200 en el cajero y al cierre de la primera semana quedan $500. ¿Qué afirmación es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es va bien, porque el total es positivo y con eso bast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es va bien y no hay nada que revisar, porque las cuentas separadas resuelven cualquier cosa.]]></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es cierra en positivo, pero hay una semana en la que apenas queda dinero, y esa es la semana que hay que planeear.]]></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es va mal, porque la cuarta semana terminó con $12,20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mes trae 40 servicios facturados a $850. De ellos, 32 se cobran contra entrega y 8 se van a crédito a 30 días. Del mes anterior se cobran 6 servicios. ¿Cuánto dinero entró al cajero en el mes? Da la cifra en peso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mes trae $32,300 de cobros y $20,100 de salidas. ¿Cuál es el saldo del mes? Da la cifra en peso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mes deja $12,200 en el cajero. Si cinco clientes del mes anterior se atrasan y no pagan, cada uno con un servicio de $850, ¿qué saldo queda en el cajero al cierre del mes? Da la cifra en peso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del ejercicio, un anticipo que el cliente paga por un trabajo que todavía no se entrega es dinero del negocio, pero no es resultado del mes hasta que se entrega el trabaj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ovimiento con la caja en la que va. Todos los casos son del taller ficticio del ejercici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ago de un trabajo entregad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despensa de la cas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anticipo de un trabajo grand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renta del local]]></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ago de tu sueldo al final del m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le de la caja personal]]></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tra a la caja del negocio, apartado desde el día que lleg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ale de la caja del negocio, con fecha fij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ale de la caja del negocio, como salida del me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tra a la caja del negoc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hacer la previsión de caja de las cuatro semanas siguientes. El orden impor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romiso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bro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tradas y salidas]]></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mana apretad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las salidas fijas con su fecha: renta, servicios, publicid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otar los cobros que ya sabes que entran y con qué fech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tar y ver el saldo de cada sema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rcar la semana con el saldo más bajo y decidir qué se muev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mes del ejercicio, lo ___ fue $32,300, lo que salió fueron $20,100 y el ___ del mes quedó en $12,200, que es lo que quedó en el cajero al cerrar el m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 viernes, es el día que se paga la renta y en el cajero no hay suficiente. Ordena los pas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el saldo real de la caja del negocio, no el del me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visar por escrito a los clientes con cobro vencido la fecha límit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qué cobros están atrasados y por cuánt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artir el gasto que se puede posponer entre las salidas no fijas]]></a:t>
            </a:r>
          </a:p>
        </p:txBody>
      </p:sp>
      <p:sp>
        <p:nvSpPr>
          <p:cNvPr id="13" name=""/>
          <p:cNvSpPr txBox="1"/>
          <p:nvPr/>
        </p:nvSpPr>
        <p:spPr>
          <a:xfrm>
            <a:off x="628650" y="37623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uscar el anticipo de los trabajos pendientes y usarlo para la ren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ner el dinero del negocio y el personal en cuentas distintas permite saber cuánto tiene el taller.]]></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anticipo por un trabajo no entregado es resultado del mes.]]></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saldo más bajo de la semana es el número que hay que vigilar en una previsión de caja.]]></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nta se puede posponer si el mes viene floj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dinero que se aparta para impuestos no está disponible para el gasto del m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previsión de caja de las cuatro semanas siguientes en una hoja: cuatro columnas (semana, entradas, salidas, saldo), las salidas fijas con su fecha primero, los cobros que ya sabes que entran después, y la semana más apretada marcada con un círculo. Con la hoja llena, responde en una línea qué compromiso del mes te preocupa más. Ese es el entregable de esta lec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hace falta que los números sean exactos. Sirve más una previsión con números aproximados y escrita hoy que una previsión exacta que nunca escribes. Y si no sabes cuánto entra cada semana, pon la fecha en que te han dicho que pagan.]]></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concepto y definición co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6]]></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s sepa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aja para el negocio y otra para l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visión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semanas con entradas y salidas espe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más 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que se vigila, no el total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de un trabajo que todavía no s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era por cob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e deben, con nombre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ch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apartado para cubrir los meses flo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concepto y definición cor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din-r01-oa05"/>
              </a:rPr>
              <a:t><![CDATA[Abrir el juego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parar el dinero del negocio del dinero person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saber cuánto tiene el negocio de verdad, para no tocar lo del taller al pagar lo de tu casa, y para poder plane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Facturado y cobrado son lo mism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Facturado es lo que emitiste; cobrado es lo que llegó a la caja. La diferencia es dinero en la call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úmero se vigila en una previsión de caj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aldo más bajo de la semana, no el total del m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anticipo es resultado del m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dinero del negocio, pero de un trabajo que todavía no se entrega; se aparta desde el día que ent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os compromisos del m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salidas con fecha fija: renta, servicios del local, publicidad y el dinero de impuestos y obligacion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es un colchón razonable para empez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meses de costos fijos: en el caso del ejercicio, $16,200. Es una referencia, no una regla univers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a mano lo que te deben a ti, con nombre, monto y fecha de cada cobro. Si esa lista tiene más de una línea con más de treinta días, tu cartera tiene un problema de cobranza, no de precio. Escribe en una línea a quién vas a escribirle mañan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llevas registro de cobros, empieza por lo que te deben: aunque sea de memoria. La lista es el punto de partida y no hace falta que esté completa para ser úti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los precios, los costos y los saldos del ejercicio son inventados y no son promedios de ningún mercado, así que no sirven como referencia.]]></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contexto fiscal y legal de México, la fuente oficial es el Servicio de Administración Tributaria (gob.mx/sat) y la ley federal vigente en la fecha de publicación; cuánto se aparta para impuestos y obligaciones, y cuándo se pagan, es materia de tu contador y de las reglas vigentes: esta orientación general no sustituye la asesoría de un contador o un abog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precios, la herramienta pública es el comparador de precios de la Procuraduría Federal del Consumidor (gob.mx/profeco), y la fuente más útil de tu taller es tu propio registro de cobros.]]></a:t>
            </a:r>
          </a:p>
        </p:txBody>
      </p:sp>
      <p:sp>
        <p:nvSpPr>
          <p:cNvPr id="8" name=""/>
          <p:cNvSpPr txBox="1"/>
          <p:nvPr/>
        </p:nvSpPr>
        <p:spPr>
          <a:xfrm>
            <a:off x="514350" y="2286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actividades económicas, obligaciones y calendario de pago]]></a:t>
            </a:r>
          </a:p>
        </p:txBody>
      </p:sp>
      <p:sp>
        <p:nvSpPr>
          <p:cNvPr id="9" name=""/>
          <p:cNvSpPr txBox="1"/>
          <p:nvPr/>
        </p:nvSpPr>
        <p:spPr>
          <a:xfrm>
            <a:off x="514350" y="26574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con tu contador cómo se clasifica tu actividad, qué obligaciones aplican y en qué fechas se pagan.]]></a:t>
            </a:r>
          </a:p>
        </p:txBody>
      </p:sp>
      <p:sp>
        <p:nvSpPr>
          <p:cNvPr id="10"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profeco"/>
              </a:rPr>
              <a:t><![CDATA[PROFECO: comparador de precios al consumidor]]></a:t>
            </a:r>
          </a:p>
        </p:txBody>
      </p:sp>
      <p:sp>
        <p:nvSpPr>
          <p:cNvPr id="11" name=""/>
          <p:cNvSpPr txBox="1"/>
          <p:nvPr/>
        </p:nvSpPr>
        <p:spPr>
          <a:xfrm>
            <a:off x="514350" y="36576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os precios de tu zona antes de negociar un cobro y anota la fecha de la consul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tienes que poder hacer tres cosas sin consultar nada. Una: decir cuánto dinero tiene hoy el negocio, separado del tuyo, y qué decisiones has tomado para que siga así. Dos: presentar una previsión de cuatro semanas con la semana más apretada marcada y decir qué compromiso de esa semana te preocupa. Tres: medir qué le pasa al mes si un cliente se atrasa, en pesos y no en adjetivos. Con esto ya tienes las cuatro piezas del área: entender la rentabilidad, costear, fijar el precio y saber cuándo llega el dinero. Lo que sigue es bajar esto a tu negocio real y dejarlo escri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7-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12" name=""/>
          <p:cNvSpPr txBox="1"/>
          <p:nvPr/>
        </p:nvSpPr>
        <p:spPr>
          <a:xfrm>
            <a:off x="514350" y="29813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separar el dinero del negocio, prever cuatro semanas y medir el efecto de un cobro atrasado. Siguiente paso: bajar la hoja de caja y la hoja de costos a los números de tu tall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5"/>
              </a:rPr>
              <a:t><![CDATA[Efectivo: cuentas separadas, cobranza y compromi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el mes semana por semana. Casi siempre el fallo está en confundir lo facturado con lo cobrado, o en dejar fuera las salidas fijas de la primera seman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2026-10-25T04:01:06Z</dcterms:created>
  <dcterms:modified xsi:type="dcterms:W3CDTF">2026-10-25T04:01:06Z</dcterms:modified>
  <dc:title>Efectivo: cuentas separadas, cobranza y compromisos</dc:title>
  <dc:description>Presentación editable del OA «Efectivo: cuentas separadas, cobranza y compromisos». Enlace: https://negocios.lumbre.lat/object/neg-din-r01-oa05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