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equilibrio es una división, no un dese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din-r01-oa0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cuenta a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margen de cada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cio promedio del mes es $850 y el costo variable promedio es $300. Lo que queda antes de los costos fijos es $550 por servicio. Este margen es el que paga la renta, la luz y 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cuenta a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a di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costos fijos del mes son $8,100. $8,100 entre $550 da 14.7 servicios. Como los servicios no se dividen, el número redondo es 15 servicios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cuenta a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El equilibrio en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nce servicios a $850 son $12,750. La cuenta exacta da $8,100 multiplicado por $850 y dividido entre $550, que son $12,518. Los dos números sirven: el primero es el que planificas, el segundo es el que usas para saber qué día del mes vas par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cuenta a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es de referencia trae 40 servicios, o sea $34,000. Quedan muy por encima del suelo: el taller no está cerca de perder. Si un mes bajara a 15 servicios, el taller estaría exactamente en el límite, sin ganar ni per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cuenta a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quilibrio no paga tu trabajo. Cubre los costos fijos y nada más: si el negocio vive de tu trabajo, el número que de verdad necesitas es mayor, porque falta remunerarte. La lección anterior ya mostró esa cuenta con las horas efec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tres cambios, tres equilib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Sube el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facción que usa la mitad de los trabajos sube de $300 a $400. El margen por servicio baja de $550 a $450. Ahora el equilibrio es $8,100 entre $450, que son 18 servicios exactos: antes eran quince. Con la misma venta, el taller pasa de tener $13,900 de resultado a tener $9,900, porque cada servicio deja cien pesos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tres cambios, tres equilib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Sub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cio promedio sube de $850 a $950, con el costo variable igual. El margen por servicio sube de $550 a $650, y el equilibrio baja a $8,100 entre $650, que son 12.5 servicios: trece. El mismo mes, con un poco más por trabajo, necesitas dos trabajos menos para no per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tres cambios, tres equilib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Suban los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nta sube $1,000 y los costos fijos pasan a $9,100. El margen por servicio no cambia, pero el equilibrio sube a $9,100 entre $550, que son 16.5 servicios: diecisiete. Un gasto que no parece grande, mil pesos de renta, son dos servicios más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tres cambios, tres equilib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los tres cambios, el que más empuja el equilibrio es el costo variable, porque pega en cada venta y se nota desde la primera. El precio es la palanca más rápida: se ajusta de un día para otro. Los costos fijos son la palanca lenta: se renegocian una vez al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din-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din-r01-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15 servicios, porque $8,100 entre $550 da 14.7 y los servicios no se divi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por servicio es $850 menos $300, o sea $550. $8,100 entre $550 da 14.727 servicios, y como un servicio no se parte, hacen falta 15 para no perder. No hay que restar los costos variables otra vez: ya están dentro del margen, y por eso el equilibrio se calcula con la división y no con el precio completo. El número de servicios que vendas no se necesita para 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1 y el paso 2 del ejemplo resuelto 1, con la figura de los cuatro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5 servicios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enta es $8,100 entre $550, que da 14.727 servicios. Como los servicios no se dividen, la respuesta práctica es 15. Con 14 el taller todavía pierde $100 del mes; con 15, queda exactamente en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2 del ejemplo resuelto 1 y la primera fila de la figura de los cuatro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8 servicios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por servicio baja a $450, y $8,100 entre $450 da 18 servicios exactos. Antes eran quince: tres trabajos más al mes sólo porque la refacción subió cien pesos. Es la palanca que más empuja el equilibrio, y por eso conviene revisarla antes qu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1 del ejemplo resuelto 2 y la segunda fila de la figura de los cuatro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1250 $ (tolerancia ±1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25 servicios de colchón a $850: $21,250. Ése es el margen de seguridad del mes, y dice que el taller puede dejar de vender 25 de los 40 trabajos del mes antes de entrar en rojo. Si tu colchón es delgado, el número que sigue es un plan, no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1 y la figura del colch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por servicio sube de $550 a $650, y $8,100 entre $650 da 12.46 servicios: trece. Con el mismo volumen de ventas, un poco más de precio por trabajo significa dos servicios menos al mes para no perder. El precio es la palanca más rápida porque se cambia de un día para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2 del ejemplo resuelto 2 y la tercera fila de la figura de los cuatro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be el costo variable de $300 a $400 → El equilibrio sube: de 15 a 18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be el precio de $850 a $950 → El equilibrio baja: de 15 a 13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be la renta $1,000 → El equilibrio sube: de 15 a 17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e el volumen de 40 a 25 servicios → El mes se acerca al límite y el colchón se ach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figura de las cuatro situaciones: el equilibrio depende del margen por servicio y de los costos fijos, así que cualquier cambio en el costo variable o en el precio lo mueve, y un volumen menor no cambia el equilibrio pero sí deja menos espacio antes de llegar a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lcular el margen por servicio: precio menos costo variable →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ividir los costos fijos del mes entre ese margen → Di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dondear hacia arriba, porque los servicios no se dividen → Redon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petir la cuenta con el costo y con el precio cambiados → Escen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no es estético: sin el margen por servicio no hay nada que dividir, y dividir entre el precio en vez de entre el margen lleva a un número falso. El redondeo va después de la división, no antes, y los escenarios van al final porque cada uno vuelve a empezar por el margen. El ejemplo resuelto 1 y el paso 4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stos fijos · margen · 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stos fijos, margen y redondeo: son las tres palabras de la cuenta. El equilibrio es el número de ventas que cubre la estructura sin ganar ni perder, y sale de una sola división entre los costos fijos y lo que deja cad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1 a 3 del ejemplo resuelto 1 y la figura de los cuatro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car el margen por servicio: precio menos costo variable → Dividir los costos fijos del mes entre ese margen → Redondear hacia arriba y obtener el número de servicios de equilibrio → Comparar los servicios del mes con el punto de equilibrio y ver cuánto colchón queda → Decidir la palanca: precio, costo variable o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margen, porque sin él no hay división posible. Luego la división, luego el redondeo, y sólo entonces se compara contra lo que realmente se vendió: esa comparación es la que dice si el mes es malo o si el taller está perdiendo. La palanca se decide al final, cuando ya se sabe de dónde viene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Ordenar la secuencia»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equilibrio en pesos se puede leer como el margen de seguridad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dos cosas distintas: el equilibrio en pesos es el número de ventas que cubre los fijos, y el margen de seguridad es la distancia entre lo vendido y ese número. La tercera está al revés: si el costo variable sube, el margen baja y el equilibrio sube. La primera, la cuarta y la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la sección 3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tablero de equilibrio en una hoja: cuatro columnas (precio, costo variable, costos fijos y servicios de equilibrio) y tres filas (tu situación de hoy, con el costo variable diez por ciento más arriba, y con el precio cien pesos más arriba). Con el tablero lleno, responde en una línea cuál de las dos palancas está más a tu alcance. Ese es el entregable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punto de 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stos fijos del mes entre el margen que deja cada venta. Con $8,100 y $550 son quince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redondea hacia arri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s servicios no se dividen: con 14.7 servicios hacen falta 15 para no per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con el equilibrio si sube el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argen baja y el equilibrio sube: en el caso del ejercicio, de 15 a 18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con el equilibrio si sub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argen sube y el equilibrio baja: de 15 a 13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margen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iferencia entre lo que vendiste y el punto de equilibrio. En el caso, 25 servicios y $21,2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equilibrio significa que el dueño gana un sue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ignifica que el negocio no pierde con los costos fijos; el trabajo del dueño todavía hay que pagarlo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mira tu último mes y calcula cuántos días pasan entre el primer cobro del mes y el día en que pagan la renta. Ese número, junto con tu punto de equilibrio, dice si el mes aprieta por falta de volumen o por falta de tiempo. Escribe la respuesta en un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Reflexión»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391" r:id="rId1"/>
    <p:sldLayoutId id="2481917392" r:id="rId2"/>
    <p:sldLayoutId id="2481917393" r:id="rId3"/>
    <p:sldLayoutId id="248191739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afc5106e9b142926ed1d8e34834627dd033cdb2c05987a71.jpg"/>
  <Relationship Id="rId3" Type="http://schemas.openxmlformats.org/officeDocument/2006/relationships/hyperlink" Target="https://negocios.lumbre.lat/object/neg-din-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hyperlink" Target="https://negocios.lumbre.lat/object/neg-din-r01-oa04" TargetMode="External"/>
  <Relationship Id="rId4" Type="http://schemas.openxmlformats.org/officeDocument/2006/relationships/hyperlink" Target="https://negocios.lumbre.lat/object/neg-din-r01-oa04"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hyperlink" Target="https://negocios.lumbre.lat/object/neg-din-r01-oa04" TargetMode="External"/>
  <Relationship Id="rId4" Type="http://schemas.openxmlformats.org/officeDocument/2006/relationships/hyperlink" Target="https://negocios.lumbre.lat/object/neg-din-r01-oa04"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hyperlink" Target="https://negocios.lumbre.lat/object/neg-din-r01-oa04" TargetMode="External"/>
  <Relationship Id="rId4" Type="http://schemas.openxmlformats.org/officeDocument/2006/relationships/hyperlink" Target="https://negocios.lumbre.lat/object/neg-din-r01-oa04"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hyperlink" Target="https://negocios.lumbre.lat/object/neg-din-r01-oa04" TargetMode="External"/>
  <Relationship Id="rId4"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hyperlink" Target="https://www.gob.mx/sat" TargetMode="External"/>
  <Relationship Id="rId4" Type="http://schemas.openxmlformats.org/officeDocument/2006/relationships/hyperlink" Target="https://www.gob.mx/profeco" TargetMode="External"/>
  <Relationship Id="rId5"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4" TargetMode="External"/>
  <Relationship Id="rId3"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quilibr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án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baj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cesi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d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din-r01-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el punto de equilibrio de un negocio en unidades y en pesos, y decir qué cambia en ese número si sube el costo, si sube el precio o si suben los costos fij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área «Costos, precios y dinero» dentro de la ruta «Ya tengo un negocio». Parte del caso ficticio de Marisol y su «Taller Marisol» y calcula, con sus números, cuántos servicios necesita al mes para no perder, cuánto dinero de ventas representa, y qué le pasa a esa cifra cuando cambia el costo, el precio o la renta. Termina con ocho actividades evaluadas, dos juegos de repaso y un tablero de equilibrio para tu negoc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unto de equilibrio · costos fijos · margen unitario · sensibilidad · volu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ejercicio se trabaja con un caso ficticio. Marisol dirige «Taller Marisol», un taller de reparación de electrodomésticos domésticos y mantenimiento del hogar: trabaja sola, desde un local rentado, y atiende cuarenta servicios al mes. Las cifras son de práctica: sirven para aprender la mecánica y para ver cómo se decide, no para concluir que un servicio vale ciertas cantidades en tu ciu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s trabajos tengo que hacer este mes para no perder? No es una pregunta retórica: es el número que decide si un mes flojo fue un mal mes o un mes en números rojos. Y el mismo número te dice qué palanca mover cuando las cosas se ponen fe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equilibrio es una división, no un dese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de equilibrio es el número de ventas que cubre los costos fijos sin dejar ni ganancia ni pérdida. Se calcula dividiendo los costos fijos entre el margen que deja cada venta: la parte del precio que sobrevive a los costos variables de ese trabajo. Con los números del caso ficticio, los costos fijos del mes son $8,100, el precio promedio es $850 y el costo variable promedio es $300, así que cada servicio deja $550. $8,100 entre $550 son 14.7 servicios: es decir, quince servicios al 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equilibrio es una división, no un dese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es el número mínimo. No es un objetivo: es el suelo. A partir de ahí el negocio empieza a ganar; antes de ahí, cada venta acerca el cierre y ninguna lo aleja. Y tiene dos lecturas que conviene tener juntas: en unidades, cuántos trabajos; en pesos, cuánta venta necesitas para llegar ahí.]]></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equilibrio es una división, no un dese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quilibrio se mueve con cualquier cosa que cambie. Sube el costo variable y el número de servicios sube; sube el precio y baj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quilibrio-cas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jemplo resuelto 1: el equilibrio en unidades y en pe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6]]></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tos de práctica, no de mercad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os los números de esta lección son inventados para el ejercicio. No representan precios ni costos de mercado: sirven para practicar la mecánica del equilibr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jemplo resuelto 1: el equilibrio en unidades y en pesos · Ejemplo resuelto 1: de la cuenta al número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margen de cada servic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promedio del mes es $850 y el costo variable promedio es $300. Lo que queda antes de los costos fijos es $550 por servicio. Este margen es el que paga la renta, la luz y el res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jemplo resuelto 1: el equilibrio en unidades y en pesos · Ejemplo resuelto 1: de la cuenta al número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di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ostos fijos del mes son $8,100. $8,100 entre $550 da 14.7 servicios. Como los servicios no se dividen, el número redondo es 15 servicios al m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jemplo resuelto 1: el equilibrio en unidades y en pesos · Ejemplo resuelto 1: de la cuenta al número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equilibrio en pes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ce servicios a $850 son $12,750. La cuenta exacta da $8,100 multiplicado por $850 y dividido entre $550, que son $12,518. Los dos números sirven: el primero es el que planificas, el segundo es el que usas para saber qué día del mes vas parej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jemplo resuelto 1: el equilibrio en unidades y en pesos · Ejemplo resuelto 1: de la cuenta al número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s de referencia trae 40 servicios, o sea $34,000. Quedan muy por encima del suelo: el taller no está cerca de perder. Si un mes bajara a 15 servicios, el taller estaría exactamente en el límite, sin ganar ni per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jemplo resuelto 1: el equilibrio en unidades y en pesos · Ejemplo resuelto 1: de la cuenta al número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 avi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quilibrio no paga tu trabajo. Cubre los costos fijos y nada más: si el negocio vive de tu trabajo, el número que de verdad necesitas es mayor, porque falta remunerarte. La lección anterior ya mostró esa cuenta con las horas efectiv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2: qué pasa si sube el costo o el precio · Ejemplo resuelto 2: tres cambios, tres equilibrios · Paso 1 de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Sube el costo variabl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acción que usa la mitad de los trabajos sube de $300 a $400. El margen por servicio baja de $550 a $450. Ahora el equilibrio es $8,100 entre $450, que son 18 servicios exactos: antes eran quince. Con la misma venta, el taller pasa de tener $13,900 de resultado a tener $9,900, porque cada servicio deja cien pesos men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2: qué pasa si sube el costo o el precio · Ejemplo resuelto 2: tres cambios, tres equilibrios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Sube el prec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promedio sube de $850 a $950, con el costo variable igual. El margen por servicio sube de $550 a $650, y el equilibrio baja a $8,100 entre $650, que son 12.5 servicios: trece. El mismo mes, con un poco más por trabajo, necesitas dos trabajos menos para no per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2: qué pasa si sube el costo o el precio · Ejemplo resuelto 2: tres cambios, tres equilibrios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Suban los costos fij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nta sube $1,000 y los costos fijos pasan a $9,100. El margen por servicio no cambia, pero el equilibrio sube a $9,100 entre $550, que son 16.5 servicios: diecisiete. Un gasto que no parece grande, mil pesos de renta, son dos servicios más al 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2: qué pasa si sube el costo o el precio · Ejemplo resuelto 2: tres cambios, tres equilibrios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os tres cambios, el que más empuja el equilibrio es el costo variable, porque pega en cada venta y se nota desde la primera. El precio es la palanca más rápida: se ajusta de un día para otro. Los costos fijos son la palanca lenta: se renegocian una vez al añ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2: qué pasa si sube el costo o el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el mes viene flojo, el número te dice cuál palanca falta: si el problema es el costo, sube el equilibrio; si es el precio, baj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alanca-equilibri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2: qué pasa si sube el costo o el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6]]></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ablero de equilibri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una hoja, escribe cuatro columnas: precio, costo variable, costos fijos y servicios de equilibrio. Abajo, tres filas: la situación de hoy, la situación si el costo sube un 10 % y la situación si el precio sube $100. Actualízalo cada mes. Es un tablero de una hoja que responde la pregunta más difícil del taller sin pedirle nada a nad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colchón: cuán lejos estás de perd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de equilibrio te dice dónde empiezas a perder. El margen de seguridad te dice qué tan lejos estás de ahí: la diferencia entre lo que vendiste y el punto de equilibrio. En el caso ficticio, el mes trae 40 servicios y el equilibrio está en 15: el colchón es de 25 servicios, que son $21,250 de venta. Eso significa que Marisol puede dejar de vender 25 de los 40 trabajos del mes y todavía no entrar en números roj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colchón: cuán lejos estás de perd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lchón es la distancia entre lo que vendes y el punto donde empiezas a perder. Es el número que te dice cuántos trabajos puedes dejar de vender sin entrar en números rojo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olch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colchón: cuán lejos estás de perd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lchón también se lee al revés. Si un cliente grande se atrasa o si un mes cae a la mitad, el número de servicios que el taller puede perder sin entrar en rojo es tu primera línea de defensa. Y cuando el colchón es delgado, el margen de seguridad deja de ser un dato y se vuelve una urgencia: hay que subir el volumen, mejorar el margen o bajar los fijos, y la decisión se toma antes de que el mes cier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un solo número de equilibrio, con el mes y el supuesto con que está calculado. La segunda: cada cambio de costo o de precio se traduce en equilibrios nuevos, no en intenciones. La tercera: un colchón con nombre, porque el colchón es lo que te compra tiempo. Y el producto: un tablero de equilibrio de una hoja con tu situación de hoy y dos escenarios cambiad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los costos fijos son $8,100, el precio promedio $850 y el costo variable promedio $300. El punto de equilibrio en servicios 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8 servicios, porque $8,100 entre $550 se redondea a och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15 servicios, porque $8,100 entre $550 da 14.7 y los servicios no se dividen.]]></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0 servicios, porque hay que contar los costos variab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puede calcular sin saber cuántos servicios se venden al m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os costos fijos son $8,100 y cada servicio deja $550 de margen. ¿Cuántos servicios necesita el taller para no perder? Redondea hacia arriba.]]></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servicios): ________________]]></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costo variable de cada servicio sube de $300 a $400. Con los mismos $8,100 de costos fijos y el mismo precio de $850, ¿cuántos servicios se necesitan ahora para no perder?]]></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servicios): ________________]]></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mes trae 40 servicios a $850 y el punto de equilibrio está en 15 servicios. ¿Cuántos pesos de venta puedes dejar de vender antes de entrar en números rojo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del ejercicio, si el taller subiera su precio promedio de $850 a $950 sin cambiar nada más, el punto de equilibrio bajaría de quince servicios a trec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mbio con su efecto en el punto de equilibrio. Todos los números son del caso fictici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ube el costo variable de $300 a $400]]></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ube el precio de $850 a $950]]></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ube la renta $1,000]]></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e el volumen de 40 a 25 servicios]]></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equilibrio baja: de 15 a 13 servici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quilibrio sube: de 15 a 17 servici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es se acerca al límite y el colchón se achic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equilibrio sube: de 15 a 18 servici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alcular el punto de equilibrio de tu taller. El orden importa porque cada número depende del anterio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rge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ivis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donde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cenario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lcular el margen por servicio: precio menos costo variab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vidir los costos fijos del mes entre ese marge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dondear hacia arriba, porque los servicios no se divide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petir la cuenta con el costo y con el precio cambiado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unto de equilibrio se calcula dividiendo los ___ del mes entre el ___ que deja cada venta. Con $8,100 y $550, el taller necesita ___ servicios al m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es viene flojo y necesitas saber si el taller está perdiendo dinero. Ordena los pas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acar el margen por servicio: precio menos costo variabl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ir la palanca: precio, costo variable o costos fijo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vidir los costos fijos del mes entre ese margen]]></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dondear hacia arriba y obtener el número de servicios de equilibr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arar los servicios del mes con el punto de equilibrio y ver cuánto colchón que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unto de equilibrio se obtiene dividiendo los costos fijos entre el margen unitari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quilibrio en pesos se puede leer como el margen de seguridad del mes.]]></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sube el costo variable, el punto de equilibrio baja.]]></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unto de equilibrio en servicios se redondea hacia arrib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equilibrio dice que el negocio no pierde, pero todavía no dice que el dueño gane un suel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tablero de equilibrio en una hoja: cuatro columnas (precio, costo variable, costos fijos y servicios de equilibrio) y tres filas (tu situación de hoy, con el costo variable diez por ciento más arriba, y con el precio cien pesos más arriba). Con el tablero lleno, responde en una línea cuál de las dos palancas está más a tu alcance. Ese es el entregable de esta lec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sabes tus costos fijos del mes, suma lo que se paga igual se venda o no: renta, luz, internet, teléfono, publicidad y el desgaste del equipo. Lo que no sepas, déjalo como pendiente y vuelve la semana que viene con el dat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concepto y definición c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6]]></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que cubren los costos fijos sin ganar ni per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eja cada venta después de sus costos vari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s fi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aga igual se venda o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librio en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 venta necesitas para llegar al punto de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concepto y definición c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6]]></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tancia entre lo vendido y el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ch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que puedes dejar de vender sin entrar en r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concepto y definición cor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din-r01-oa04"/>
              </a:rPr>
              <a:t><![CDATA[Abrir el juego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punto de equilibri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stos fijos del mes entre el margen que deja cada venta. Con $8,100 y $550 son quince servici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redondea hacia arrib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s servicios no se dividen: con 14.7 servicios hacen falta 15 para no perd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con el equilibrio si sube el costo variab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rgen baja y el equilibrio sube: en el caso del ejercicio, de 15 a 18 servici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con el equilibrio si sube el prec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rgen sube y el equilibrio baja: de 15 a 13 servici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margen de segurida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iferencia entre lo que vendiste y el punto de equilibrio. En el caso, 25 servicios y $21,25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equilibrio significa que el dueño gana un suel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ignifica que el negocio no pierde con los costos fijos; el trabajo del dueño todavía hay que pagarlo apar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mira tu último mes y calcula cuántos días pasan entre el primer cobro del mes y el día en que pagan la renta. Ese número, junto con tu punto de equilibrio, dice si el mes aprieta por falta de volumen o por falta de tiempo. Escribe la respuesta en una líne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sabes las fechas, búscalas en tu registro de cobros o en los avisos de cobro de tu banco. El dato existe aunque no esté anotado en un solo lug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los precios, los costos y los porcentajes del ejercicio son inventados y no son promedios de ningún mercado, así que no sirven como referencia de preci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contexto fiscal y legal de México, la fuente oficial es el Servicio de Administración Tributaria (gob.mx/sat) y la ley federal vigente en la fecha de publicación; la orientación general no sustituye la asesoría de un contador o un aboga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saber cómo se clasifica oficialmente tu actividad y qué obligaciones te aplican, consulta esa fuente. Para precios, la herramienta pública es el comparador de precios de la Procuraduría Federal del Consumidor (gob.mx/profeco).]]></a:t>
            </a:r>
          </a:p>
        </p:txBody>
      </p:sp>
      <p:sp>
        <p:nvSpPr>
          <p:cNvPr id="8" name=""/>
          <p:cNvSpPr txBox="1"/>
          <p:nvPr/>
        </p:nvSpPr>
        <p:spPr>
          <a:xfrm>
            <a:off x="514350" y="2609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actividades económicas y obligaciones vigentes]]></a:t>
            </a:r>
          </a:p>
        </p:txBody>
      </p:sp>
      <p:sp>
        <p:nvSpPr>
          <p:cNvPr id="9" name=""/>
          <p:cNvSpPr txBox="1"/>
          <p:nvPr/>
        </p:nvSpPr>
        <p:spPr>
          <a:xfrm>
            <a:off x="514350" y="2981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cómo se clasifica tu actividad y qué obligaciones aplican, con una persona contable si hace falta.]]></a:t>
            </a:r>
          </a:p>
        </p:txBody>
      </p:sp>
      <p:sp>
        <p:nvSpPr>
          <p:cNvPr id="10" name=""/>
          <p:cNvSpPr txBox="1"/>
          <p:nvPr/>
        </p:nvSpPr>
        <p:spPr>
          <a:xfrm>
            <a:off x="514350" y="3609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profeco"/>
              </a:rPr>
              <a:t><![CDATA[PROFECO: comparador de precios al consumidor]]></a:t>
            </a:r>
          </a:p>
        </p:txBody>
      </p:sp>
      <p:sp>
        <p:nvSpPr>
          <p:cNvPr id="11" name=""/>
          <p:cNvSpPr txBox="1"/>
          <p:nvPr/>
        </p:nvSpPr>
        <p:spPr>
          <a:xfrm>
            <a:off x="514350" y="39814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los precios de tu zona antes de cambiar un precio y anota la fecha de la consul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tienes que poder hacer tres cosas sin consultar nada. Una: a partir de tu precio, tu costo variable y tus costos fijos, decir cuántos servicios necesitas al mes para no perder, y decirlo en pesos también. Dos: cambiar el costo o el precio y recalcular el equilibrio sin empezar de cero, porque sabes que el número se mueve en una dirección conocida. Tres: decir cuán lejos estás del suelo, con el colchón en servicios y en pesos. Si ya te salen los números, la siguiente lección baja del resultado al dinero: qué entra a tu caja cada semana y qué sale, y qué pasa cuando un cliente se atras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1-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2-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3-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4-num]]></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5-vf]]></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6-match]]></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7-sort]]></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8-llen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9-secuencia]]></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0-detective]]></a:t>
            </a:r>
          </a:p>
        </p:txBody>
      </p:sp>
      <p:sp>
        <p:nvSpPr>
          <p:cNvPr id="12" name=""/>
          <p:cNvSpPr txBox="1"/>
          <p:nvPr/>
        </p:nvSpPr>
        <p:spPr>
          <a:xfrm>
            <a:off x="514350" y="29813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calcular el equilibrio en unidades y en pesos, y sabes qué palanca lo mueve. Siguiente paso: que el dinero llegue a tiempo, aunque vendas to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4"/>
              </a:rPr>
              <a:t><![CDATA[Punto de equilibrio: cuántos trabajos necesitas para no per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cuenta de $8,100 entre $550. Casi siempre el fallo está en usar el precio completo en vez del margen, o en olvidar redondear hacia arrib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2026-10-25T04:05:18Z</dcterms:created>
  <dcterms:modified xsi:type="dcterms:W3CDTF">2026-10-25T04:05:18Z</dcterms:modified>
  <dc:title>Punto de equilibrio: cuántos trabajos necesitas para no perder</dc:title>
  <dc:description>Presentación editable del OA «Punto de equilibrio: cuántos trabajos necesitas para no perder». Enlace: https://negocios.lumbre.lat/object/neg-din-r01-oa04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