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Dos porcentajes, un solo precio»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din-r01-oa0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din-r01-oa0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din-r01-oa0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un servicio de $700 que se cobra en $1,05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so 1. El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quiere cotizar una visita de mantenimiento preventivo del hogar: materiales y consumibles $240, tres horas de trabajo propio a $120, que son $360, y traslados por $100. La suma da $700 de costo. Para que las cuentas de esta lección se puedan hacer de memoria, aquí se deja fuera el prorrateo de costos fijos; en tu hoja de costos sí va, y eso baja el margen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un servicio de $700 que se cobra en $1,05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o 2. El precio con re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el objetivo es un recargo de 50 % sobre el costo, el precio es $700 por 1.5, o sea $1,050. Con ese precio, el trabajo deja $35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un servicio de $700 que se cobra en $1,05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so 3. El mismo precio leído como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os mismos $350, divididos entre el precio de $1,050, dan 33.3 % de margen sobre venta. El margen no lo elegiste: salió del precio que elegiste por re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un servicio de $700 que se cobra en $1,05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o 4. El mismo precio leído como re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mismos $350, divididos entre el costo de $700, dan 50 % de recargo sobre costo. El recargo tampoco lo elegiste: salió del precio que elegiste por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un servicio de $700 que se cobra en $1,05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o 5. La tram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o que Marisol quería era un margen sobre venta de 50 %, el precio es otro: $700 entre (1 menos 0.50), o sea $1,400. Con $1,050 el margen es 33.3 %, no 50 %. Ese es el número que se le escapa a la gente: el precio se queda $350 corto y el trabajo se hace ig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un servicio de $700 que se cobra en $1,05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aso 6.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escribe en la carpeta de cotizaciones una sola regla: todos los precios del taller se calculan por recargo sobre costo, y todos los márgenes que reporta se calculan sobre venta. Con esa regla, una revisión de la carpeta se hace en una hora y todas las cotizaciones dicen lo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liente pide 10 % de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cuenta sin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cio $2,400 y costo $2,002.50: sobran $397.50. Sobre venta son 16.6 % de margen; sobre costo, 19.9 % de re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liente pide 10 % de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cuenta con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10 % de descuento el precio pasa a $2,160. El costo no cambia: siguen siendo $2,002.50, y ahora sobran $157.50. El margen sobre venta cae a 7.3 %.]]></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liente pide 10 % de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pasó de ver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escuento del 10 % quitó $240 de la venta, pero se comió $240 de lo que quedaba: el 60 % de la ganancia del trabajo. Un descuento que se ve pequeño en la nota se come la parte grande d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liente pide 10 % de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no dice que no. Ofrece el mismo trabajo con el alcance más corto: la revisión del compresor sin el cambio, con un precio de $1,600 y costo de $900, que deja $700. Un descuento que se aplica a un alcance más corto es una venta distinta; un descuento que se aplica al mismo trabajo es sólo un regalo con otro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El precio no sale sólo de la cuenta»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es cierto: el 50 % es el recargo sobre costo. El margen sobre venta de ese precio es 33.3 %.]]></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350 que sobran, divididos entre el costo de $700, dan 50 %: eso es el recargo sobre costo. Divididos entre el precio de $1,050 dan 33.3 %: eso es el margen sobre venta. El número de servicios vendidos no cambia ninguno de los dos, porque los dos se calculan sobre un solo trabajo. Cuando alguien dice 50 % de margen y el otro calcula un recargo, el precio queda $350 abajo de lo que se pi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la figura del margen y el recargo, y los pasos 2 a 5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33.3 % (tolerancia ±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argen sobre venta divide lo que sobra entre el precio: 1,050 menos 700 son 350, y 350 entre 1,050 da 33.3 %. Recuerda: el mismo 350, dividido entre el costo de 700, da 50 %, y ese es el recargo sobre costo. Son dos preguntas distintas sobre el mismo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3 del ejemplo resuelto 1 y la figura del margen y el re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50 % (tolerancia ±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cargo sobre costo divide lo que sobra entre el costo: 1,050 menos 700 son 350, y 350 entre 700 da 50 %. Fíjate en que es el mismo 350 del margen, con otro denominador. Por eso los dos números juntos son el mejor control de un precio: si el margen sobre venta no cuadra con el recargo que esperabas, algo está mal en l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4 del ejemplo resuelto 1 y la figura de los tres pre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400 $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ecio es el costo dividido entre uno menos el margen: 700 entre 0.50 son $1,400. Si hubieras multiplicado el costo por 1.5 habrías obtenido $1,050, que es un recargo de 50 % y un margen de sólo 33.3 %. Ahí está la trampa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5 del ejemplo resuelto 1 y la tercera fila de la figura de los tres pre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se contradicen: son el mismo $350 medido con dos denominadores. El margen divide entre el precio y el recargo divide entre el costo. Lo único que no se puede es comparar un margen con un recargo, o decir un porcentaje sin aclarar de qué se tr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figura del margen y el re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350 entre 1,050 → Margen sobre venta: 33.3 %]]></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50 entre 700 → Recargo sobre costo: 50 %]]></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00 entre 0.50 → Precio con 50 % de margen: $1,4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00 por 1.50 → Precio con 50 % de recargo: $1,05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s dos figuras de porcentajes: el margen divide entre el precio, el recargo divide entre el costo, y cada objetivo tiene su propia cuenta para llegar a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Relacion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cribir el costo total del servicio →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Decidir si el objetivo es un recargo o un margen, y escribirlo → Porcent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alcular el precio con la cuenta que corresponde al objetivo →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alcular el otro porcentaje sobre ese precio y anotarlo → Com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orden no es estética: el precio depende del denominador que decidiste, y la comprobación es la que avisa si te equivocaste de denominador. Si te saltas la comprobación, el error sale meses después, cuando el margen ya no es el que creías. El flujo de la figura del camino al precio y 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argen · re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argen y recargo son las dos palabras que evitan el malentendido más caro del taller. El margen responde cuánto se queda el negocio de cada peso que entra; el recargo responde cuánto se le suma al costo. Si en tu negocio se usa el margen, dilo siempre con la palabra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figura del margen y el re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guntar de qué se trata: margen sobre venta o recargo sobre costo → Escribir el costo total del trabajo, con tu hora dentro → Calcular el precio con la cuenta del porcentaje que se pidió → Anotar los dos porcentajes del precio: margen sobre venta y recargo sobre costo → Comparar el precio obtenido con el que el compañero esper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aclara la palabra, porque de eso depende la cuenta. Luego se escribe el costo, se calcula el precio con el denominador correcto, se anota el otro porcentaje como comprobación y al final se compara con la expectativa del compañero. Si se empieza por calcular, el error sale de la cuenta y se descubre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paso 5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Ordenar la secuencia»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recargo sobre costo se obtiene dividiendo el precio menos el costo entre el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confunde los denominadores: 350 entre 1,050 da 33.3 % de margen, y el 50 % es el recargo. La cuarta aplica el mismo error al revés: con margen de 50 % el precio es 700 entre 0.50, o sea $1,400, no $1,050. La primera, la segunda y la quin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la sección 2 y la figura de los tres pre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Detective de errores»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tu calculadora de precio: en una hoja, dos columnas. En la de recargo, la fórmula para pasar de costo a precio y un ejemplo de tu taller. En la de margen, lo mismo. Abajo, una línea con la regla que vas a usar siempre en tu negocio y una línea con el nombre del porcentaje que hasta hoy usabas sin saber qué significaba. Con la hoja llena, responde en una frase qué precio del último mes habría cambi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1 · Reflexión»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6. Lo que te llevas · Memoria: concept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6. Lo que te llevas · Memoria: concept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alcula el margen sobre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ecio menos costo, dividido entre el precio. Dice cuánto de cada peso que entra se queda 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alcula el recargo sobre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ecio menos costo, dividido entre el costo. Dice cuánto se le agregó al costo para llegar a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os dos dan números distintos si salen del mismo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dividen la misma diferencia entre denominadores distintos: el precio y el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alcula un precio con re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sto por uno más el recargo. Con costo 700 y recargo de 50 % son 1,05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3]]></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alcula un precio con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sto entre uno menos el margen. Con costo 700 y margen de 50 % son 1,4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conviene elegir un solo porcentaje para todo 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mientras dos personas usen denominadores distintos, las cifras no se comparan y los descuentos se conceden a cieg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3]]></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toma el precio del último trabajo que vendiste y calcula el recargo sobre costo y el margen sobre venta. Escribe los dos números y compáralos con lo que creías que ganabas. Si la diferencia es grande, escribe en una línea qué parte de tu trabajo estaba mal valuada: los materiales, la hora o los trasl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2 · Reflexión»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1005" r:id="rId1"/>
    <p:sldLayoutId id="2481911006" r:id="rId2"/>
    <p:sldLayoutId id="2481911007" r:id="rId3"/>
    <p:sldLayoutId id="248191100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3a7e274440d66cb4ea9689cbe70c3d8e42c2a33ae4de3291.jpg"/>
  <Relationship Id="rId3" Type="http://schemas.openxmlformats.org/officeDocument/2006/relationships/hyperlink" Target="https://negocios.lumbre.lat/object/neg-din-r01-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hyperlink" Target="https://negocios.lumbre.lat/object/neg-din-r01-oa03" TargetMode="External"/>
  <Relationship Id="rId4" Type="http://schemas.openxmlformats.org/officeDocument/2006/relationships/hyperlink" Target="https://negocios.lumbre.lat/object/neg-din-r01-oa03" TargetMode="External"/>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hyperlink" Target="https://negocios.lumbre.lat/object/neg-din-r01-oa03" TargetMode="External"/>
  <Relationship Id="rId4" Type="http://schemas.openxmlformats.org/officeDocument/2006/relationships/hyperlink" Target="https://negocios.lumbre.lat/object/neg-din-r01-oa03"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hyperlink" Target="https://negocios.lumbre.lat/object/neg-din-r01-oa03" TargetMode="External"/>
  <Relationship Id="rId4" Type="http://schemas.openxmlformats.org/officeDocument/2006/relationships/hyperlink" Target="https://negocios.lumbre.lat/object/neg-din-r01-oa03"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hyperlink" Target="https://negocios.lumbre.lat/object/neg-din-r01-oa03" TargetMode="External"/>
  <Relationship Id="rId4"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hyperlink" Target="https://www.gob.mx/profeco" TargetMode="External"/>
  <Relationship Id="rId4" Type="http://schemas.openxmlformats.org/officeDocument/2006/relationships/hyperlink" Target="https://www.gob.mx/sat" TargetMode="External"/>
  <Relationship Id="rId5"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3" TargetMode="External"/>
  <Relationship Id="rId3" Type="http://schemas.openxmlformats.org/officeDocument/2006/relationships/notesSlide" Target="../notesSlides/notesSlide6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ij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eci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riter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rg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obr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en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carg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obr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st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din-r01-oa03"/>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r el precio de un servicio a partir de su costo y distinguir con números el margen sobre venta del recargo sobre costo: los dos salen del mismo precio, dan porcentajes distintos y usar el denominador equivocado cambia el precio que pid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l área «Costos, precios y dinero» dentro de la ruta «Ya tengo un negocio». Toma la hoja de costos de la lección anterior y la convierte en precio. El centro de la lección es un solo par de números: el margen sobre venta y el recargo sobre costo salen del mismo precio, son distintos entre sí, y confundirlos es la causa más común de cotizar mal. Termina con nueve actividades evaluadas, dos juegos de repaso y una calculadora de precio que te llevas.]]></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ecio de venta · margen sobre venta · recargo sobre costo · fijacion de precios · descuento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el ejercicio se trabaja con un caso ficticio. Marisol dirige «Taller Marisol», un taller de reparación de electrodomésticos domésticos y mantenimiento del hogar: trabaja sola, desde un local rentado, y atiende cuarenta servicios al mes. Las cifras son de práctica: sirven para aprender la mecánica y para ver cómo se decide, no para concluir que una reparación vale ciertas cantidades en tu ciud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8]]></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Ya sabes cuánto cuesta un trabajo. Ahora la pregunta es: ¿cuánto cobras? Entre dos personas hay una conversación interminable sobre si el taller gana el 30 %, el 40 % o el 50 %, y muchas veces los dos están de acuerdo en el número y no en lo que significa. Esta lección te da la cuenta exacta para no volver a tener esa conversació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Dos porcentajes, un solo prec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servicio cuesta $700 y se cobra en $1,050, sobran $350. Hay dos formas de mirar esos $350 y las dos son correctas. El margen sobre venta divide los $350 entre el precio, $1,050, y da 33.3 %: de cada peso que entra, un tercio se queda el negocio. El recargo sobre costo divide los mismos $350 entre el costo, $700, y da 50 %: al costo se le agregó la mitad. La misma realidad, dos denominadores. La lección anterior ya mostró que sobran dos maneras de mirar ese mismo peso; aquí cada una tiene nombre, se calcula por separado y se decide cuál manda en tu negoci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Dos porcentajes, un solo prec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aparece en cuanto uno dice el número y el otro lo entiende con el otro sentido. Si en una reunión alguien pide un margen del 50 % y el otro calcula el precio multiplicando el costo por 1.5, el resultado es un precio $350 más bajo de lo que se pidió, y el error pasa desapercibido durante me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Dos porcentajes, un solo pre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dos filas de en medio son el mismo precio escrito con dos palabras distintas. El error aparece cuando alguien dice un porcentaje y el otro entiende el otr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margen-recarg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Dos porcentajes, un solo pre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8]]></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gla del denominado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ige un porcentaje y escribe en el presupuesto de qué se trata: recargo sobre costo o margen sobre venta. Si el equipo y el proveedor habla de un mismo número, que sea el mismo número con la misma palabra. Si en tu negocio se decide con el margen sobre venta, decide siempre con el margen sobre ven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Dos porcentajes, un solo pre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dos primeras filas son el mismo negocio con dos palabras distintas. La tercera es lo que pasa cuando se pide margen de 50 % y se calcula como recargo: el precio se queda $350 cort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precios-tre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dos caminos del costo al pre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camino empieza en el mismo lugar: el costo del servicio. Si el objetivo es un recargo, el precio es el costo multiplicado por uno más el recargo: costo $700 con recargo de 50 % da $1,050. Si el objetivo es un margen, el precio es el costo dividido entre uno menos el margen: costo $700 con margen de 33.3 % da $1,050. Los dos caminos llegan al mismo precio, y por eso la conversación se vuelve confus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dos caminos del costo al pre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orden importa: primero el costo, después el porcentaje, al final la comprobación con el otro porcentaje. Así el error se ve en la misma hoj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amino-preci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dos caminos del costo al pre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recargo: multiplicas. Es el camino rápido para pasar de un costo a un precio de salida, y por eso se usa para cotizaciones de urgenci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margen: divides. Es el camino que te deja comparar dos ofertas: el margen sobre venta se puede leer como «de cada peso que me pagan, queda est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minos son válidos. Lo que no vale es mezclarlos en la misma conversación, y lo que nunca vale es decir un porcentaje y calcular con el otr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jemplo resuelto 1: los dos porcentajes de un mismo pre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8]]></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atos de práctica, no de mercad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odos los números de esta lección son inventados para el ejercicio. No son precios de mercado ni costos de mercado: sirven para practicar la mecánica del preci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1: los dos porcentajes de un mismo precio · Ejemplo resuelto 1: un servicio de $700 que se cobra en $1,050 · Paso 1 de 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cost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quiere cotizar una visita de mantenimiento preventivo del hogar: materiales y consumibles $240, tres horas de trabajo propio a $120, que son $360, y traslados por $100. La suma da $700 de costo. Para que las cuentas de esta lección se puedan hacer de memoria, aquí se deja fuera el prorrateo de costos fijos; en tu hoja de costos sí va, y eso baja el margen re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1: los dos porcentajes de un mismo precio · Ejemplo resuelto 1: un servicio de $700 que se cobra en $1,050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precio con recargo]]></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objetivo es un recargo de 50 % sobre el costo, el precio es $700 por 1.5, o sea $1,050. Con ese precio, el trabajo deja $35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1: los dos porcentajes de un mismo precio · Ejemplo resuelto 1: un servicio de $700 que se cobra en $1,050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mismo precio leído como margen]]></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s mismos $350, divididos entre el precio de $1,050, dan 33.3 % de margen sobre venta. El margen no lo elegiste: salió del precio que elegiste por recarg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1: los dos porcentajes de un mismo precio · Ejemplo resuelto 1: un servicio de $700 que se cobra en $1,050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mismo precio leído como recarg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mismos $350, divididos entre el costo de $700, dan 50 % de recargo sobre costo. El recargo tampoco lo elegiste: salió del precio que elegiste por marg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1: los dos porcentajes de un mismo precio · Ejemplo resuelto 1: un servicio de $700 que se cobra en $1,050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La tramp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o que Marisol quería era un margen sobre venta de 50 %, el precio es otro: $700 entre (1 menos 0.50), o sea $1,400. Con $1,050 el margen es 33.3 %, no 50 %. Ese es el número que se le escapa a la gente: el precio se queda $350 corto y el trabajo se hace igu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1: los dos porcentajes de un mismo precio · Ejemplo resuelto 1: un servicio de $700 que se cobra en $1,050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 La decisión]]></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escribe en la carpeta de cotizaciones una sola regla: todos los precios del taller se calculan por recargo sobre costo, y todos los márgenes que reporta se calculan sobre venta. Con esa regla, una revisión de la carpeta se hace en una hora y todas las cotizaciones dicen lo mism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Ejemplo resuelto 2: el descuento que se come la gana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so anterior, con la hoja de costos de la lección anterior: la reparación de $2,400, con un costo total de $2,002.50. Ahí el precio está arriba del costo y el trabajo deja $397.50, que es 16.6 % de margen sobre venta y 19.9 % de recargo sobre cost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2: el descuento que se come la ganancia · Ejemplo resuelto 2: el cliente pide 10 % de descuento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cuenta sin descuento]]></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cio $2,400 y costo $2,002.50: sobran $397.50. Sobre venta son 16.6 % de margen; sobre costo, 19.9 % de recarg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2: el descuento que se come la ganancia · Ejemplo resuelto 2: el cliente pide 10 % de descuento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cuenta con descuent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10 % de descuento el precio pasa a $2,160. El costo no cambia: siguen siendo $2,002.50, y ahora sobran $157.50. El margen sobre venta cae a 7.3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2: el descuento que se come la ganancia · Ejemplo resuelto 2: el cliente pide 10 % de descuento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pasó de verdad]]></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scuento del 10 % quitó $240 de la venta, pero se comió $240 de lo que quedaba: el 60 % de la ganancia del trabajo. Un descuento que se ve pequeño en la nota se come la parte grande del resulta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2: el descuento que se come la ganancia · Ejemplo resuelto 2: el cliente pide 10 % de descuento · Paso 4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respuest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no dice que no. Ofrece el mismo trabajo con el alcance más corto: la revisión del compresor sin el cambio, con un precio de $1,600 y costo de $900, que deja $700. Un descuento que se aplica a un alcance más corto es una venta distinta; un descuento que se aplica al mismo trabajo es sólo un regalo con otro nomb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El precio no sale sólo de la cuen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uenta te da un suelo: el precio por debajo del cual el trabajo te deja menos de lo que querías. Arriba de ese suelo decide el mercado, y para eso hay dos fuentes que sí son reales. La primera es tu propio registro de cobros: lo que te han pagado por trabajos parecidos, con qué margen y qué resultado te dejaron. La segunda son las herramientas públicas de comparación de precios, como las de la Procuraduría Federal del Consumidor, para saber si el precio que estás proponiendo está fuera de escala en tu zona. Ninguna de las dos te dice qué vende tu taller; sólo te dicen dónde estás parad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El precio no sale sólo de la cuen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8]]></a:t>
            </a:r>
          </a:p>
        </p:txBody>
      </p:sp>
      <p:sp>
        <p:nvSpPr>
          <p:cNvPr id="7" name="" descr=""/>
          <p:cNvSpPr/>
          <p:nvPr/>
        </p:nvSpPr>
        <p:spPr>
          <a:xfrm>
            <a:off x="514350" y="1219200"/>
            <a:ext cx="8115300" cy="23622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visión de precios, cada tres meses]]></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tres meses, toma los veinte trabajos más recientes y calcula, para cada uno, el margen sobre venta. Mira el patrón: si la mitad de tus trabajos se queda en menos del 15 % y uno o dos se van a más del 40 %, tienes una mezcla de precios que puedes ordenar. Subir el precio de los que se van sin quejarse es más fácil que inventar clientes nuevo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cisiones y un producto. La primera: un solo porcentaje por negocio, escrito en un lugar donde se vea. La segunda: cuando pidas un margen, calcules con margen; cuando pidas un recargo, calcules con recargo. La tercera: ningún descuento se concede sobre el mismo alcance. Y el producto: una calculadora de precio con dos columnas, recargo y margen, en la que metes el costo de un servicio y salen los dos porcentajes del mismo preci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servicio cuesta $700 y se cobra en $1,050. Un compañero dice: «lo estoy vendiendo con 50 % de margen». ¿Qué es cier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 cierto: 350 entre 700 da 50 %, así que el margen es de 50 %.]]></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es cierto: el 50 % es el recargo sobre costo. El margen sobre venta de ese precio es 33.3 %.]]></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 cierto, pero sólo si se cuenta el tiempo del dueño en el cost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se puede saber sin saber cuántos servicios se venden al m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un servicio tiene un costo total de $700 y se cobra en $1,050. ¿Cuál es el margen sobre venta, en porcentaje? Redondea a un decimal.]]></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mismo servicio del caso ficticio: costo total de $700 y precio de $1,050. ¿Cuál es el recargo sobre costo, en porcentaje?]]></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costo del servicio es $700 y quieres un margen sobre venta de 50 %. ¿Qué precio necesitas cobrar? Da la cifra en pesos.]]></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del ejercicio, un servicio que cuesta $700 y se cobra en $1,050 deja 33.3 % de margen sobre venta y 50 % de recargo sobre costo al mismo tiempo. Las dos afirmaciones son correctas.]]></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362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frase con el porcentaje que le corresponde. Todas las cuentas del caso ficticio usan costo $700 y precio $1,050.]]></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350 entre 1,050]]></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350 entre 700]]></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700 entre 0.50]]></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700 por 1.50]]></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cargo sobre costo: 50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cio con 50 % de margen: $1,400]]></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cio con 50 % de recargo: $1,050]]></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argen sobre venta: 33.3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pasar del costo al precio y comprobarlo. Cada paso se apoya en el anterior.]]></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st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orcentaje]]></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cio]]></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robación]]></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cribir el costo total del servici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ecidir si el objetivo es un recargo o un margen, y escribirl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lcular el precio con la cuenta que corresponde al objetiv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lcular el otro porcentaje sobre ese precio y anotarl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costo $700 y precio $1,050 sobran $350. Esos $350 divididos entre el precio son el ___ sobre venta (33.3 %), y los mismos $350 divididos entre el costo son el ___ sobre costo (50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pañero te dice que el taller trabaja con un margen del 50 % y te pide el precio de un trabajo de costo $700. Ordena los pasos para no cotizar mal.]]></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guntar de qué se trata: margen sobre venta o recargo sobre costo]]></a:t>
            </a:r>
          </a:p>
        </p:txBody>
      </p:sp>
      <p:sp>
        <p:nvSpPr>
          <p:cNvPr id="10" name=""/>
          <p:cNvSpPr txBox="1"/>
          <p:nvPr/>
        </p:nvSpPr>
        <p:spPr>
          <a:xfrm>
            <a:off x="628650" y="3324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arar el precio obtenido con el que el compañero esperaba]]></a:t>
            </a:r>
          </a:p>
        </p:txBody>
      </p:sp>
      <p:sp>
        <p:nvSpPr>
          <p:cNvPr id="11" name=""/>
          <p:cNvSpPr txBox="1"/>
          <p:nvPr/>
        </p:nvSpPr>
        <p:spPr>
          <a:xfrm>
            <a:off x="628650" y="3686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ribir el costo total del trabajo, con tu hora dentro]]></a:t>
            </a:r>
          </a:p>
        </p:txBody>
      </p:sp>
      <p:sp>
        <p:nvSpPr>
          <p:cNvPr id="12" name=""/>
          <p:cNvSpPr txBox="1"/>
          <p:nvPr/>
        </p:nvSpPr>
        <p:spPr>
          <a:xfrm>
            <a:off x="628650" y="4048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lcular el precio con la cuenta del porcentaje que se pidió]]></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ar los dos porcentajes del precio: margen sobre venta y recargo sobre cost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margen sobre venta se obtiene dividiendo el precio menos el costo entre el preci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recargo sobre costo se obtiene dividiendo el precio menos el costo entre el cost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precio de $1,050 con costo de $700 tiene 50 % de margen sobre vent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quieres un margen sobre venta de 50 % con costo de $700, el precio es $1,050.]]></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recargo sobre costo sirve para pasar del costo a un precio de salid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tu calculadora de precio: en una hoja, dos columnas. En la de recargo, la fórmula para pasar de costo a precio y un ejemplo de tu taller. En la de margen, lo mismo. Abajo, una línea con la regla que vas a usar siempre en tu negocio y una línea con el nombre del porcentaje que hasta hoy usabas sin saber qué significaba. Con la hoja llena, responde en una frase qué precio del último mes habría cambiad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8]]></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unca has calculado el otro porcentaje, empieza con el trabajo más reciente que vendiste y haz las dos cuentas. Verlas juntas en la misma hoja es lo que hace que no se vuelvan a confundir.]]></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Memoria: concepto y definición cor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8]]></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895600"/>
                <a:gridCol w="5219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sobre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obra, dividido entre el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argo sobre co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obra, dividido entre el co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del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es, traslados, tu hora y la parte de los fij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de sal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le cobra a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u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os precio por el mismo 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l trabajo incluy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Memoria: concepto y definición cort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din-r01-oa03"/>
              </a:rPr>
              <a:t><![CDATA[Abrir el juego en el O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alcula el margen sobre vent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ecio menos costo, dividido entre el precio. Dice cuánto de cada peso que entra se queda el negoci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alcula el recargo sobre cost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ecio menos costo, dividido entre el costo. Dice cuánto se le agregó al costo para llegar al preci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os dos dan números distintos si salen del mismo preci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dividen la misma diferencia entre denominadores distintos: el precio y el cost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alcula un precio con recarg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sto por uno más el recargo. Con costo 700 y recargo de 50 % son 1,05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alcula un precio con marge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sto entre uno menos el margen. Con costo 700 y margen de 50 % son 1,40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conviene elegir un solo porcentaje para todo el negoci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mientras dos personas usen denominadores distintos, las cifras no se comparan y los descuentos se conceden a ciega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2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toma el precio del último trabajo que vendiste y calcula el recargo sobre costo y el margen sobre venta. Escribe los dos números y compáralos con lo que creías que ganabas. Si la diferencia es grande, escribe en una línea qué parte de tu trabajo estaba mal valuada: los materiales, la hora o los traslado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2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8]]></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sabes cuántas horas tomó el trabajo, pon una estimación y márcala como tal. La comparación entre los dos porcentajes sigue siendo válida aunque el número sea aproximado.]]></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y cifras de práctica: los precios, los costos y los porcentajes del ejercicio son inventados y no son promedios de ningún mercado, así que no sirven como referencia de precio.]]></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el contexto fiscal y legal de México, la fuente oficial es el Servicio de Administración Tributaria (gob.mx/sat) y la ley federal vigente en la fecha de publicación; la orientación general no sustituye la asesoría de un contador o un abogad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saber si un precio está fuera de escala, la herramienta pública es el comparador de precios de la Procuraduría Federal del Consumidor (gob.mx/profeco); la referencia más precisa de tu negocio es el registro de lo que te han pagado y con qué resultado.]]></a:t>
            </a:r>
          </a:p>
        </p:txBody>
      </p:sp>
      <p:sp>
        <p:nvSpPr>
          <p:cNvPr id="8" name=""/>
          <p:cNvSpPr txBox="1"/>
          <p:nvPr/>
        </p:nvSpPr>
        <p:spPr>
          <a:xfrm>
            <a:off x="514350" y="2609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comparador de precios al consumidor]]></a:t>
            </a:r>
          </a:p>
        </p:txBody>
      </p:sp>
      <p:sp>
        <p:nvSpPr>
          <p:cNvPr id="9" name=""/>
          <p:cNvSpPr txBox="1"/>
          <p:nvPr/>
        </p:nvSpPr>
        <p:spPr>
          <a:xfrm>
            <a:off x="514350" y="2981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os precios de referencia de tu zona antes de revisar un precio, y anota la fecha de la consulta.]]></a:t>
            </a:r>
          </a:p>
        </p:txBody>
      </p:sp>
      <p:sp>
        <p:nvSpPr>
          <p:cNvPr id="10" name=""/>
          <p:cNvSpPr txBox="1"/>
          <p:nvPr/>
        </p:nvSpPr>
        <p:spPr>
          <a:xfrm>
            <a:off x="514350" y="3609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sat"/>
              </a:rPr>
              <a:t><![CDATA[SAT: actividades económicas y obligaciones vigentes]]></a:t>
            </a:r>
          </a:p>
        </p:txBody>
      </p:sp>
      <p:sp>
        <p:nvSpPr>
          <p:cNvPr id="11" name=""/>
          <p:cNvSpPr txBox="1"/>
          <p:nvPr/>
        </p:nvSpPr>
        <p:spPr>
          <a:xfrm>
            <a:off x="514350" y="39814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a cómo se clasifica tu actividad y qué obligaciones aplican, con una persona contable si hace falt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dominar este tema tienes que poder hacer tres cosas sin consultar nada. Una: a partir del costo de un servicio, calcular un precio y decir en voz alta si lo calculaste por recargo o por margen. Dos: calcular los dos porcentajes de un mismo precio y explicar por qué son distintos y por qué no se pueden comparar entre sí. Tres: ante un descuento pedido sobre el mismo alcance, responder con un precio nuevo y un alcance nuevo, en vez de regalar la parte que no sale. Si esto te quedó claro, la siguiente lección toma tu precio y tu costo y calcula el número mínimo de trabajos que necesitas para no perde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5-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6-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7-num]]></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8-num]]></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9-vf]]></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2-llen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3-secuencia]]></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4-detective]]></a:t>
            </a:r>
          </a:p>
        </p:txBody>
      </p:sp>
      <p:sp>
        <p:nvSpPr>
          <p:cNvPr id="12" name=""/>
          <p:cNvSpPr txBox="1"/>
          <p:nvPr/>
        </p:nvSpPr>
        <p:spPr>
          <a:xfrm>
            <a:off x="514350" y="29813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calcular un precio por recargo o por margen y distinguir los dos porcentajes. Siguiente paso: cuántos trabajos necesitas para que ese precio cubra la estructura del talle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3"/>
              </a:rPr>
              <a:t><![CDATA[Fijar precios con criterio: margen sobre venta y recargo sobre co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8]]></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haz las dos cuentas del servicio de $700. Casi siempre el fallo está en el denominador: el margen divide entre el precio y el recargo divide entre el cost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2026-10-25T02:18:52Z</dcterms:created>
  <dcterms:modified xsi:type="dcterms:W3CDTF">2026-10-25T02:18:52Z</dcterms:modified>
  <dc:title>Fijar precios con criterio: margen sobre venta y recargo sobre costo</dc:title>
  <dc:description>Presentación editable del OA «Fijar precios con criterio: margen sobre venta y recargo sobre costo». Enlace: https://negocios.lumbre.lat/object/neg-din-r01-oa03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