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sto de un trabajo tiene cinco cap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sto de un trabajo tiene cinco capa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precio, que v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otiza una reparación de $2,400: cambio de compresor e instalación en casa del cliente. El precio es el último número que se escribe, aunque sea el primero que se piensa. La ficha va antes, y de hecho la ficha es la que propon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Materiales y ref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esor $620, material eléctrico $180 y empaque y consumibles $100: son $900. Ojo con el error clásico: el empaque, la cinta y la pasta no son un extra que se olvidan. Si el trabajo los consume, van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Tras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traslados en el día, con gasolina y operación: $180. El traslado se anota dos veces: el dinero y el tiempo. En esta reparación, una de las seis horas es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Tiemp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horas: dos en el taller, dos en casa del cliente, una de traslado y una de oficina (cotizar, comprar la refacción, reportar). Con el valor de $120 por hora del ejercicio, son $7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Costos fijos asig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costos fijos del mes son $8,100 y atienden cuarenta servicios: son $202.50 por servicio. Este es el renglón que más se olvida, porque no aparece en ninguna nota de compra ni en ningún reci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2,400,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suma y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00 + $180 + $720 + $202.50 son $2,002.50 de costo total. El precio era $2,400, así que te quedan $397.50. Si sólo hubieras restado los materiales, habrías creído que el trabajo te dejaba $1,500. La diferencia entre $1,500 y $397.50 es exactamente lo que faltaba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palanc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alanca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trabajo debe dejar el 25 % sobre lo que se cobra, el precio tiene que ser $2,670: $2,670 menos $2,002.50 son $667.50, y eso es exactamente la cuarta parte de $2,670. Con $2,400 no ll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palanc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alanca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equipo se entrega y se recoge en el taller en vez de instalarse en casa, el trabajo baja de seis horas a cuatro y el costo total pasa de $2,002.50 a $1,762.50: el mismo precio deja $637.50 en vez de $397.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palanc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lanca del prorra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mes baja a treinta servicios, los $8,100 de costos fijos se reparten entre menos trabajo: $270 por servicio en vez de $202.50. Hay renglones que no controlas, como el volumen, y aun así mueven tu costo po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palanc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sube el precio a la primera. Primero escribe en el reverso del presupuesto las horas que tomó el trabajo, para que la próxima vez la ficha salga sola. Y pide un anticipo del 50 % en los trabajos de instalación, para no adelantar materiales de su bolsillo. Esa es la diferencia entre cotizar y cos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áctica: arma la hoja de costos de un trabajo tuy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mar los traslados y la parte de los costos fijos que le toca a es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de costos suma cinco capas: materiales, traslados, tiempo propio, desgaste del equipo y costos fijos asignados. Con materiales y horas únicamente, el trabajo parece mucho más rentable de lo que es. Restar impuestos dos veces o compararte con otro taller no responde la pregunta: el primer caso cuenta la misma salida dos veces y el segundo mete el precio de otra persona en tu cuenta. El caso es ficticio y las cifra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os pasos 2 a 6 del ejemplo resuelto 1, con la hoja de costos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2.5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suman los cuatro renglones: 900 + 180 + 720 + 202.50 son 2,002.50 pesos de costo total. Si te sale un número muy distinto, revisa si metiste el tiempo de traslado dentro de las seis horas o si sumaste dos veces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6 del ejemplo resuelto 1 y la cascada d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armadora es un recurso que se va desgastando durante meses. El costo del taller es el desgaste del periodo, que en el caso del ejercicio suma $2,800 al mes junto con el resto del equipo. Si anotas la compra completa como gasto del mes, ese mes se ve como un desastre y los siguientes como regalados, cuando en realidad pagaste un equipo que sigue trabaj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recuadro sobr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refacción que se instala en el trabajo → Costo del trabajo: se consume en un servici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nta del local → Gasto del periodo: se paga aunque no se vend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seis horas de trabajo de Marisol → Costo del trabajo: el tiempo del dueño cuenta con su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mpra de una desarmadora nueva → Equipo: el costo es su desgaste, no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ublicidad del mes → Gasto del periodo: se revisa una vez, no trabajo po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osto y gasto y la sección 2: los dos primeros renglones son consumo atribuible a un servicio y los dos últimos son salidas del periodo que sostienen al taller sin poder atribuirse a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teriales, refacciones y traslados del trabajo → Costo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horas de trabajo propio, valuadas a su valor por hora → Costo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arte de los costos fijos del mes que le toca a este servicio → Costo asig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 que queda del precio una vez restados los tres renglones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no es estética: primero se junta lo que el trabajo consume, luego se agrega el valor de tu tiempo, después la parte de la estructura y sólo al final se resta. Si el prorrateo entra antes de tiempo, es más fácil olvidarlo; si se resta antes de tiempo, el resultado parece más grande de lo que es. La hoja de costos de la figura y los seis pasos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 · gasto ·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sto, gasto y tiempo son las tres palabras que separan una cuenta completa de una cuenta a medias. El costo se mejora trabajo por trabajo; el gasto se revisa una vez al mes; y el tiempo propio es el renglón que casi siempre falta, porque no aparece en ningún reci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costo y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precio que se va a cotizar, para tener contra qué comparar → Anotar materiales, refacciones, consumibles y traslados → Anotar las horas del trabajo y valuarlas con el valor de tu hora → Repartir los costos fijos del mes entre los servicios del mes → Anotar las horas que tomó el trabajo, separando taller, casa del cliente y oficina → Comparar el resultado del trabajo con lo que se esperaba y escribi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cribe el precio, porque es el número del que hay que partir y contra el que se compara todo lo demás. Luego se anota lo que el trabajo consume, después el valor de tu tiempo, luego la parte de la estructura que le toca y sólo al final se resta y se compara. Saltarse el prorrateo es el error más común: produce un margen inflado que nadi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de costos de la figur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nta del local entra en la hoja de costos de ca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el gasto del periodo con el costo del trabajo: la renta se paga igual se venda o no, y se anota en el mes. La tercera confunde la compra de un recurso con su costo, que es el desgaste. La cuarta es el error central de la lección: si tu trabajo ya está pagado, tu hora no desaparece de la cuenta. La prim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 con la figura de costo y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vendiste y escribe una hoja de costos con seis renglones: precio cobrado, materiales y traslados, horas de taller, horas de casa del cliente y de oficina, costos fijos asignados y resultado. Con la hoja llena, responde en una línea qué decisión cambiarías: subir el precio, reducir el tiempo o bajar el prorrateo. Ese es el entregab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áctica: arma la hoja de costos de un trabajo tuyo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ráctica: arma la hoja de costos de un trabajo tuyo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sto completo de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uma de materiales, traslados, tiempo propio, desgaste del equipo y costos fijos asig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osto y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se consume en un servicio y se le atribuye; el gasto se paga en el periodo para que el taller ex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herramienta no es un gasto del mes en que s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 recurso que sigue trabajando. El costo del taller es su desgaste, mes 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tu hora va en la hoja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trabajo del dueño consume horas que tienen un valor, aunque ese valor todavía no se te pa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o que no se ve en el costo de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garantía, la visita que no cobras, el trabajo que rehaces y el tiempo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hacer la hoja antes de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la haces después, la haces para justificar un precio que ya habías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mira las horas de la última semana y separa las que fueron trabajo cobrado de las que fueron búsqueda de refacciones, compras, cobros y llamadas. Escribe las dos cantidades. Ese es el número que hace que la hora de la hoja de costos sea real y no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979" r:id="rId1"/>
    <p:sldLayoutId id="2481910980" r:id="rId2"/>
    <p:sldLayoutId id="2481910981" r:id="rId3"/>
    <p:sldLayoutId id="24819109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b43faff1fde4426cc1460529b7a2cf4baf30412cce21391.jpg"/>
  <Relationship Id="rId3" Type="http://schemas.openxmlformats.org/officeDocument/2006/relationships/hyperlink" Target="https://negocios.lumbre.lat/object/neg-di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hyperlink" Target="https://negocios.lumbre.lat/object/neg-din-r01-oa02" TargetMode="External"/>
  <Relationship Id="rId4" Type="http://schemas.openxmlformats.org/officeDocument/2006/relationships/hyperlink" Target="https://negocios.lumbre.lat/object/neg-din-r01-oa02"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hyperlink" Target="https://negocios.lumbre.lat/object/neg-din-r01-oa02" TargetMode="External"/>
  <Relationship Id="rId4" Type="http://schemas.openxmlformats.org/officeDocument/2006/relationships/hyperlink" Target="https://negocios.lumbre.lat/object/neg-din-r01-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hyperlink" Target="https://negocios.lumbre.lat/object/neg-din-r01-oa02" TargetMode="External"/>
  <Relationship Id="rId4" Type="http://schemas.openxmlformats.org/officeDocument/2006/relationships/hyperlink" Target="https://negocios.lumbre.lat/object/neg-din-r01-oa02"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hyperlink" Target="https://negocios.lumbre.lat/object/neg-din-r01-oa02"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2" TargetMode="External"/>
  <Relationship Id="rId3"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e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eri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din-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el costo completo de un servicio con materiales, tiempo propio, traslados, desgaste del equipo y los gastos que no se ven, y distinguir en la ficha de costos qué es costo del trabajo y qué es gasto del perio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área «Costos, precios y dinero» dentro de la ruta «Ya tengo un negocio». Parte del caso ficticio de Marisol y su «Taller Marisol» y abre la hoja de costos de una reparación de $2,400: materiales, traslados, horas, equipo y lo que no se ve. Termina con ocho actividades evaluadas, dos juegos de repaso y una hoja de costos que te puedes lleva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 completo · hoja de costos · costo y gasto · tiempo propio · traslados · equipo · garant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rcicio se trabaja con un caso ficticio. Marisol dirige «Taller Marisol», un taller de reparación de electrodomésticos domésticos y mantenimiento del hogar: trabaja sola, desde un local rentado, y atiende cuarenta servicios al mes. Las cifras que aparecen son de práctica: sirven para aprender la mecánica y para ver cómo se decide, no para concluir que una reparación vale ciertas cantidades en tu ciudad. Cuando lleves esto a tu negocio, cambia los datos por los tuyos y el método se sostiene igu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pregunta «¿y esto a cuánto me sale?», ¿puedes listar todo lo que consume ese trabajo y dejar un solo número? No un promedio del oficio: la ficha de ese trabajo, con sus materiales, sus traslados, tus horas y el desgaste del equipo. Cuando esa ficha existe, el precio deja de ser una corazonada y pasa a ser una cuenta que se puede def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sto de un trabajo tiene cinco cap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precios se hacen a ojo, y a ojo casi siempre se cuenta sólo la primera capa: lo que aparece en la nota del proveedor. Una ficha de costos de verdad tiene cinco capas, y cada una responde a una pregunta distinta. Lo que no se anota no se puede mejorar ni defender.]]></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es y refacciones: la pieza, el empaque, el cable, la pegatina, lo que se acaba en el trabajo. Se mide por trabaj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sto de un trabajo tiene cinco cap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 propio: las horas que le dedicas al trabajo, valuadas a lo que se te paga o a lo que dejarías de ganar. La lección anterior abrió ese tema; aquí entra en la ficha, renglón por rengl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lados: gasolina, operación y el tiempo de ir y volver. En un taller que visita casas, esto crece más de lo que uno cre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quipo y desgaste: la herramienta que usas no se gasta el día que la compras, se va desgastando. El costo es el desgaste del perio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sto de un trabajo tiene cinco cap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ve: la garantía que das, la visita extra que no cobras, el trabajo que rehaces, y el tiempo de cotizar, de comprar la refacción y de repor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sto de un trabajo tiene cinco cap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de costos tiene que terminar en un solo número que puedas comparar con el precio. Si el resultado te parece bajo, el siguiente paso es revisar el precio, no apretar más las hor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cos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sto de un trabajo tiene cinco cap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hoj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la ficha antes de cotizar, no después. Si la haces después, la haces para justificar el precio que ya pusiste, y eso no es costear: es armar la historia del precio. La ficha de verdad se arma con horas, materiales y traslados; el precio sale de la cuenta, no al revé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sto o gasto: por qué la palabra cambia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aller de un día se mezclan dos cosas: lo que se consume haciendo trabajos y lo que se paga para que el taller exista. El costo es lo primero: se consume en un servicio concreto y se le puede atribuir. El gasto es lo segundo: se paga en el periodo, sostiene al taller y no se le puede endilgar a un trabajo. La diferencia importa porque cambia dónde se anota la cantidad y qué se puede hacer con ella. Un costo se puede mejorar trabajo por trabajo; un gasto se puede reducir una sola vez, cuando lo revis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sto o gasto: por qué la palabra cambia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sto se mejora trabajo por trabajo; el gasto se revisa una vez al mes. Por eso conviene saber de qué lado está cada pe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sto-ga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sto o gasto: por qué la palabra cambia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4]]></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erramienta no es un gasto el día que la compr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Marisol compra una desarmadora, ese día no gastó en el taller el precio de la desarmadora: compró un recurso que le va a servir durante meses. El costo del taller es su desgaste, mes a mes. En el caso ficticio del ejercicio, el desgaste de las herramientas y del equipo suma $2,800 al mes, y esa cifra sí es costo del periodo. Si anotas la compra entera como gasto del mes, ese mes parece un desastre y el siguiente parece regal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1: la reparación de $2,40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4]]></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práctica, no de merc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números de esta lección son inventados para el ejercicio. No representan un precio de mercado ni un costo de mercado: sirven para practicar la mecánica de la fic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ecio, que va al fin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otiza una reparación de $2,400: cambio de compresor e instalación en casa del cliente. El precio es el último número que se escribe, aunque sea el primero que se piensa. La ficha va antes, y de hecho la ficha es la que propone el pre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Materiales y refac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sor $620, material eléctrico $180 y empaque y consumibles $100: son $900. Ojo con el error clásico: el empaque, la cinta y la pasta no son un extra que se olvidan. Si el trabajo los consume, van en la fic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Traslad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traslados en el día, con gasolina y operación: $180. El traslado se anota dos veces: el dinero y el tiempo. En esta reparación, una de las seis horas es el cami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Tiempo prop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horas: dos en el taller, dos en casa del cliente, una de traslado y una de oficina (cotizar, comprar la refacción, reportar). Con el valor de $120 por hora del ejercicio, son $7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Costos fijos asignad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fijos del mes son $8,100 y atienden cuarenta servicios: son $202.50 por servicio. Este es el renglón que más se olvida, porque no aparece en ninguna nota de compra ni en ningún recib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a reparación de $2,400 · Ejemplo resuelto 1: la reparación de $2,400, renglón por rengló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suma y el result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00 + $180 + $720 + $202.50 son $2,002.50 de costo total. El precio era $2,400, así que te quedan $397.50. Si sólo hubieras restado los materiales, habrías creído que el trabajo te dejaba $1,500. La diferencia entre $1,500 y $397.50 es exactamente lo que faltaba con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1: la reparación de $2,40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ta completa. Cuando el último peldaño queda chiquito, el problema no es la herramienta que usaste: es el precio, o el tiempo, o el prorrate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scada-cos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qué decides con la ficha · Ejemplo resuelto 2: tres palancas y una decis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alanca del pre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rabajo debe dejar el 25 % sobre lo que se cobra, el precio tiene que ser $2,670: $2,670 menos $2,002.50 son $667.50, y eso es exactamente la cuarta parte de $2,670. Con $2,400 no lleg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qué decides con la ficha · Ejemplo resuelto 2: tres palancas y una decis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alanca del tiemp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quipo se entrega y se recoge en el taller en vez de instalarse en casa, el trabajo baja de seis horas a cuatro y el costo total pasa de $2,002.50 a $1,762.50: el mismo precio deja $637.50 en vez de $397.5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qué decides con la ficha · Ejemplo resuelto 2: tres palancas y una decis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lanca del prorrate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s baja a treinta servicios, los $8,100 de costos fijos se reparten entre menos trabajo: $270 por servicio en vez de $202.50. Hay renglones que no controlas, como el volumen, y aun así mueven tu costo por traba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qué decides con la ficha · Ejemplo resuelto 2: tres palancas y una decis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sube el precio a la primera. Primero escribe en el reverso del presupuesto las horas que tomó el trabajo, para que la próxima vez la ficha salga sola. Y pide un anticipo del 50 % en los trabajos de instalación, para no adelantar materiales de su bolsillo. Esa es la diferencia entre cotizar y cost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ninguna cotización sale sin hoja de costos. La segunda: toda hora tuya entra en la hoja con su valor. La tercera: lo que se paga en el periodo se anota en el mes, no en el trabajo. Y el producto: una hoja de costos de un servicio real tuyo, con los renglones de la figura, escrita esta semana y guardada junto a tu presupues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arma la hoja de costos de un trabajo tuy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trabajo que vendiste en las últimas dos semanas. Uno solo, no cinc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precio que cobraste, arriba, como el primer númer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materiales, traslados y horas por separado. Las horas en tres grupos: taller, casa del cliente y oficin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 los costos fijos del mes entre los servicios del mes y anota la parte que le toca a ese trabaj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y compara con el precio. Escribe en una línea qué harías distinto la próxima vez.]]></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arma la hoja de costos de un trabajo tuy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hoja junto a los presupuestos. En tres meses, esa hoja vale más que cualquier cur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cotiza una reparación de $2,400. Los materiales cuestan $900 y el trabajo le ocupa seis horas a $120 por hora. ¿Qué le falta para saber cuánto deja de verdad ese traba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tar el impuesto del precio para llegar a lo que se llev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mar los traslados y la parte de los costos fijos que le toca a ese trabaj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vidir el precio entre las seis horas para saber cuánto gana por ho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 otro taller cuánto cobra y compararse con ese núme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reparación de $2,400 usa $900 de materiales, $180 de traslados, seis horas de tiempo propio a $120 por hora y $202.50 de costos fijos asignados. ¿Cuál es el costo total del trabajo? Da la cifra en pe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taller del caso ficticio, la desarmadora que Marisol compró hace dos meses es un gasto del mes en que se compr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gasto con la categoría correcta. La pregunta no es cuánto cuesta, sino en qué parte de la cuenta 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refacción que se instala en el trabaj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nta del loc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seis horas de trabajo de Mariso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mpra de una desarmadora nuev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ublicidad del m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asto del periodo: se paga aunque no se venda nad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o del trabajo: el tiempo del dueño cuenta con su valor]]></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quipo: el costo es su desgaste, no la compr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asto del periodo: se revisa una vez, no trabajo por trabaj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sto del trabajo: se consume en un servicio concr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renglones de la hoja de costos, de arriba hacia abajo. El orden importa: cada renglón se apoya en el anterio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irec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l dueñ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asignad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teriales, refacciones y traslados del traba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horas de trabajo propio, valuadas a su valor por ho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arte de los costos fijos del mes que le toca a este servi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que queda del precio una vez restados los tres renglon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costos, el ___ del trabajo es lo que se consume en ese servicio, el ___ del periodo es lo que se paga para que el taller exista, y el ___ del dueño se anota con el valor de su ho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l taller con el presupuesto de una reparación en blanco y sin ninguna ficha. Ordena los pas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precio que se va a cotizar, para tener contra qué compar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l resultado del trabajo con lo que se esperaba y escribir la diferenci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materiales, refacciones, consumibles y traslado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las horas del trabajo y valuarlas con el valor de tu ho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artir los costos fijos del mes entre los servicios del mes]]></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r las horas que tomó el trabajo, separando taller, casa del cliente y ofic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los mensajes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de un trabajo es lo que se consume en ese servicio: materiales, traslados y horas propia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nta del local entra en la hoja de costos de cada trabaj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herramienta que se compra hoy es un gasto del mes en que se compr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iempo del dueño se puede dejar fuera de la hoja si el trabajo ya está paga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esgaste de las herramientas es parte del costo del taller en el 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vendiste y escribe una hoja de costos con seis renglones: precio cobrado, materiales y traslados, horas de taller, horas de casa del cliente y de oficina, costos fijos asignados y resultado. Con la hoja llena, responde en una línea qué decisión cambiarías: subir el precio, reducir el tiempo o bajar el prorrateo. Ese es el entregable de esta lec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cifra de hace dos semanas que una cifra exacta que nunca escribes. Y si no sabes cuántas horas tomó, pon la que te parezca y márcala como estimada: lo importante es que quede escri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arma la hoja de costos de un trabajo tuyo · Memoria: concept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nsume en un servici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aunque no se v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acciones, consumibles y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olina, operación y tiempo de ir y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 que se va desgastando; el costo es su desg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enos 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Memoria: concept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din-r01-oa02"/>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sto completo de un traba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uma de materiales, traslados, tiempo propio, desgaste del equipo y costos fijos asigna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osto y ga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se consume en un servicio y se le atribuye; el gasto se paga en el periodo para que el taller exi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herramienta no es un gasto del mes en que se comp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 recurso que sigue trabajando. El costo del taller es su desgaste, mes a m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tu hora va en la hoja de cost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trabajo del dueño consume horas que tienen un valor, aunque ese valor todavía no se te pagu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o que no se ve en el costo de un trabaj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arantía, la visita que no cobras, el trabajo que rehaces y el tiempo de ofic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hacer la hoja antes de cotiz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arma la hoja de costos de un trabajo tuyo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la haces después, la haces para justificar un precio que ya habías pues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arma la hoja de costos de un trabajo tuy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mira las horas de la última semana y separa las que fueron trabajo cobrado de las que fueron búsqueda de refacciones, compras, cobros y llamadas. Escribe las dos cantidades. Ese es el número que hace que la hora de la hoja de costos sea real y no una suposic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llevas el registro, hazlo una semana completa y anota en una hoja con una raya por hora. Sirve más un dato feo y real que un dato bonito y 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costos de mercado ni estadísticas de ningún sector, y las cantidades no sirven como referencia de precio. Para el contexto fiscal y legal de México, la fuente oficial es el Servicio de Administración Tributaria (gob.mx/sat) y la ley federal vigente en la fecha de publicación; la orientación general no sustituye la asesoría de un contador o un abogado. Para precios, la herramienta pública es el comparador de precios de la Procuraduría Federal del Consumidor (gob.mx/profeco), y la referencia más útil de tu taller es tu propio registro de cob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ctividades económicas y obligaciones vigent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ómo se clasifica oficialmente tu actividad antes de revisar cualquier obligación aplicable, y anota la fecha de la págin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comparador de precios al consumidor]]></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públicas de comparación de precios antes de fijar o revisar los tuy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tienes que poder hacer tres cosas sin consultar nada. Una: tomar el último trabajo que vendiste y llenar su hoja de costos completa, aunque dos renglones los estimas. Dos: explicar por qué la herramienta que compraste no fue un gasto del mes y por qué tu hora sí es un costo. Tres: diciendo, sin papel, qué harías distinto con un trabajo que te deja $397.50: subir el precio, bajar el tiempo o revisar el prorrateo. Si la hoja de costos todavía te da miedo, la siguiente lección toma esa hoja y la convierte en un precio, con dos porcentajes que se confunden todo el tiemp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2"/>
              </a:rPr>
              <a:t><![CDATA[Costear un servicio: materiales, tiempo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stear un servicio completo y distinguir el costo del trabajo del gasto del periodo. Siguiente paso: convertir esa hoja en un precio que aguante el marge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hoja de costos del trabajo de $2,400. Casi siempre el fallo está en el renglón del tiempo propio o en el prorrateo de los costos fij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2026-10-25T02:18:26Z</dcterms:created>
  <dcterms:modified xsi:type="dcterms:W3CDTF">2026-10-25T02:18:26Z</dcterms:modified>
  <dc:title>Costear un servicio: materiales, tiempo y lo que no se ve</dc:title>
  <dc:description>Presentación editable del OA «Costear un servicio: materiales, tiempo y lo que no se ve». Enlace: https://negocios.lumbre.lat/object/neg-din-r01-oa02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