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res números que no se deben mezclar»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din-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din-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ascada de Marisol,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Las vent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renta servicios a $850 cada uno. 40 por 850 son $34,000. Se multiplica el número de servicios por el precio promedio, y no al revés: si sabes cuánto vendiste y cuánto facturaste, el precio promedio es el cociente. Ojo con contar servicios en lugar de dinero: veinte trabajos de $400 y veinte de $1,200 son cuarenta servicios y $32,000, no $16,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ascada de Marisol,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os costos vari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acciones, consumibles, transporte y empaque suman $12,000 en el mes. Ojo con el error clásico: una refacción que se compra por pieza pero se paga por adelantado sigue siendo variable, porque el consumo sigue a la venta. Si se compra el paquete completo del mes, sigue siendo variable: lo que cambia es el momento del pago, no su natural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ascada de Marisol,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El margen de contrib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34,000 menos 12,000 son $22,000 de margen de contribución. Sobre venta, ese margen es 64.7 %: de cada peso que entra, 64 centavos quedan después de los costos que crecen con la venta. Sobre costo, el markup es 183.3 %: por cada peso de costo se agregan 1.83 pesos. Son la misma realidad con dos denominadores; elige uno y manténlo para todo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ascada de Marisol,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os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ta $2,500, luz y agua $900, internet y teléfono $700, publicidad $1,200 y herramientas y amortización del equipo $2,800. Son $8,100 que se pagan completos aunque el mes sea malo. El detalle que importa: la publicidad es fija aquí porque se paga por mes, no por venta. Si se cambiara a pagar por lead o por venta, pasaría a ser variable y cambiaría por completo la cas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ascada de Marisol,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El resultado del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22,000 menos 8,100 son $13,900. Es el resultado antes de pagar el trabajo de Marisol. Sobre las ventas, es 40.9 % del ingreso; sobre las horas, todavía no se sabe. Un resultado de $13,900 suena bien, y puede no serlo: $13,900 repartidos en 208 horas son menos de $67 por hora, por debajo de lo que la misma persona ganaría trabajando para otra persona. Ese es el paso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de Marisol paga su propio sue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resultado por hora efe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3,900 entre 208 horas son $66.83 por hora efectiva. Esta es la cifra que permite comparar: un trabajo de mantenimiento que se resuelve en una hora, una venta por catálogo, una clase particular y un servicio de reparación se pueden poner lado a lado en la misma columna, porque todas se miden en pesos por hora efe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de Marisol paga su propio sue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sueldo del trabajo propio, como 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pongamos que el mismo trabajo, hecho para otra persona, se pagaría a $120 por hora. Es un supuesto del ejercicio, no un dato de mercado: la cifra real depende de la ciudad, del oficio y de si el trabajo se hace con las propias manos o con dos empleados. Se pone para tener una referencia de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de Marisol paga su propio sue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208 horas por $120 son $24,960 de trabajo propio. Si ese trabajo se pagara de verdad, el resultado pasaría de $13,900 a menos $11,060. El negocio, tal como está, deja de ser rentable en términos de lo que gana la persona que l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de Marisol paga su propio sue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s tres sal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y tres caminos y ninguno es mágico. Uno: subir el precio de los servicios para que la hora efectiva rinda más. Dos: bajar costos fijos, empezando por los que no producen nada (publicidad que no genera clientes, un incremento de renta que no se usa). Tres: vender más volumen con el mismo costo variable, que es lo único que mejora el margen sin tocar la estructura. Lo que no sirve es trabajar más horas: eso sube el resultado total y baja el resultado por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din-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El punto de equilibrio: cuántas ventas pagan la estructura»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Los dos: el margen sobre venta es 33.3 % y el markup sobre costo es 50 %, y son la misma realidad contada desde dos denominadore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sobre venta divide los 50 sobrantes entre la venta (150) y da 33.3 %. El markup sobre costo divide los mismos 50 entre el costo (100) y da 50 %. No se contradicen: responden a dos preguntas distintas. El margen dice cuánto de cada peso vendido se queda el negocio; el markup dice cuánto se le suma al costo para llegar al precio. El número de artículos no hace falta para ninguno de los dos. El error típico es comparar un margen de un producto con un markup de otro y concluir que uno es mejor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sección 2 y el paso 3 del ejemplo resuelto 1, con los dos denominadores sobre la misma r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abajar más horas sube el resultado total pero baja el resultado por hora efectiva, porque las horas no cobradas se suman al mismo numerador sin sumar venta. Además el caso ya dice que el resultado es de $13,900 frente a $24,960 de trabajo propio a $120 por hora: trabajar más horas ahonda la distancia. Lo que sí mejora la situación es subir el precio, bajar costos fijos que no producen nada, o vender más volumen con el mismo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2 y el flujo de la hora efe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4.7 % (tolerancia ±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de contribución es $22,000 y, dividido entre las ventas de $34,000, da 64.7 %. Es la parte de cada peso vendido que sobrevive a los costos que crecen con la venta, y es la que paga los costos fijos y el trabajo propio. Si el resultado te sale muy distinto, revisa si incluiste en los costos variables algo que en realidad es fijo, o al rev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fila del margen en la tabla de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flete que se paga por cada entrega → Costo variable: si no vendes, no lo pa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renta del taller → Costo fijo: se paga igual vendas o no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refacción que se compra por pieza y se consume en cada trabajo → Costo variable: su consumo sigue a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ublicidad que se paga por mes → Costo fijo: cambiarla a pago por cliente la volvería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comisión que se paga a quien trae la venta → Costo variable: nace de cada venta cer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sobre la distinción entre costo variable y cost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s ventas del mes →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star los costos variables para llegar al margen de contribución →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star los costos fijos, que se pagan igual se venda o no →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resultado del periodo, todavía antes de pagar el trabajo propio →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figura y los cinco pasos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nta · markup · denomin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argen, markup y denominador son las tres palabras que separan una cuenta correcta de una cuenta confusa. El margen divide sobre la venta; el markup divide sobre el costo. Cambiar de denominador sin querer hace que dos ofertas distintas parezcan comparables cuando no lo s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 figura de márg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Juntar todas las ventas del periodo en un solo número → Separar cada gasto en variable o fijo según si sube con el número de ventas → Restar los costos variables para obtener el margen de contribución → Restar los costos fijos para obtener el resultado del periodo → Dividir el resultado entre las horas efectivas para saber qué rindió cad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estético: cada número depende de que el anterior esté bien. Primero se juntan las ventas, luego se clasifican los gastos (sin eso no sabes qué restar), después se baja por la cascada y al final se divide entre las horas. Saltarse la clasificación es lo que produce el error clásico: restar la renta como si fuera variable y creer que el margen es mayor de lo que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la cascada de la figura y el paso 2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resultado por hora efectiva es menor que el sueldo del trabajo propio, el negocio no está pagando bien a quien l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margen con utilidad: el margen divide la parte que queda después de los costos variables, y la utilidad divide el resultado final, que ya tiene restados los costos fijos. La tercera confunde el precio de un gasto con su comportamiento: la renta no cambia con los precios ni con las ventas, es fija. La quinta es justamente el error central de la lección: con costo 100 y venta 150 el markup es 50 % pero el margen es 33.3 %. La segunda y la cuar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1, 2 y 6 del cuerp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din-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tu negocio (o el de la reparadora del ejercicio) y escribe, en una hoja o en una nota del celular, cuatro cosas: las ventas del último mes en un solo número; los costos variables separados de los costos fijos; el margen de contribución sobre venta en porcentaje; y el resultado por hora efectiva. Si algo no lo sabes, escribe que no lo sabes: esa es la primera decisión que sale de aquí. Con los cuatro datos llenos, responde en una línea qué decisión de precio o de canal de venta cambiaría. Ese es el entregable del primer módulo de la ruta de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3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ráctica: pon tus números encima de la mesa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ráctica: pon tus números encima de la mesa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costo variable y costo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variable cambia con la cantidad vendida y el fijo se paga igual. No es cuestión de tamaño: una renta barata es fija y un flete enorme es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margen de contrib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entas menos costos variables, y el resultado suele expresarse sobre venta: cuánto de cada peso vendido se queda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deben comparar un margen con un marku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tienen denominadores distintos. El margen divide sobre la venta y el markup sobre el costo; con costo 100 y venta 150 son 33.3 % y 50 %, la misma realidad contada de dos for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hora efe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hora realmente dedicada a vender o producir, sin esperas, traslados ni cobros tardíos. Es la unidad que hace comparables dos negocio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punto de 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stos fijos divididos entre el margen de contribución unitario. Da el número de ventas que cubre la estructura sin ganar ni per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resultado del periodo es tu sue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Todavía incluye el trabajo del dueño del negocio. Para saber si el negocio paga bien ese trabajo, hay que dividir el resultado entre las horas efectivas y compararlo con el sueldo que tendría en otro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din-r01-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981" r:id="rId1"/>
    <p:sldLayoutId id="2481910982" r:id="rId2"/>
    <p:sldLayoutId id="2481910983" r:id="rId3"/>
    <p:sldLayoutId id="248191098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ea3cc52cffd748118a28a25519ce2545f495d350266cdb91.jpg"/>
  <Relationship Id="rId3" Type="http://schemas.openxmlformats.org/officeDocument/2006/relationships/hyperlink" Target="https://negocios.lumbre.lat/object/neg-din-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hyperlink" Target="https://negocios.lumbre.lat/object/neg-din-r01-oa01" TargetMode="External"/>
  <Relationship Id="rId4" Type="http://schemas.openxmlformats.org/officeDocument/2006/relationships/hyperlink" Target="https://negocios.lumbre.lat/object/neg-din-r01-oa01"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hyperlink" Target="https://negocios.lumbre.lat/object/neg-din-r01-oa01" TargetMode="External"/>
  <Relationship Id="rId4" Type="http://schemas.openxmlformats.org/officeDocument/2006/relationships/hyperlink" Target="https://negocios.lumbre.lat/object/neg-din-r01-oa01"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hyperlink" Target="https://negocios.lumbre.lat/object/neg-din-r01-oa01" TargetMode="External"/>
  <Relationship Id="rId4" Type="http://schemas.openxmlformats.org/officeDocument/2006/relationships/hyperlink" Target="https://negocios.lumbre.lat/object/neg-din-r01-oa01"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hyperlink" Target="https://negocios.lumbre.lat/object/neg-din-r01-oa01"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hyperlink" Target="https://www.inegi.org.mx/" TargetMode="External"/>
  <Relationship Id="rId4" Type="http://schemas.openxmlformats.org/officeDocument/2006/relationships/hyperlink" Target="https://www.gob.mx/sat" TargetMode="External"/>
  <Relationship Id="rId5"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din-r01-oa01"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e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ntabi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b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ego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r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din-r01-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el margen de contribución y el resultado de un periodo, distinguir el margen sobre venta del markup sobre costo, y usar la hora efectiva de trabajo propio como unidad de decisión para saber si un precio, un servicio o un canal de venta deja margen sufici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área «Costos, precios y dinero» dentro de la ruta «Ya tengo un negocio». Parte de un caso ficticio —Marisol y su «Taller Marisol»— y construye en orden la cascada de ventas a resultado, la hora efectiva de trabajo y el punto de equilibrio. Termina con ocho actividades evaluadas, dos juegos de repaso y un producto que el dueño del negocio se llev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rgen de contribucion · costos fijos y variables · punto de equilibrio · precio de venta · hora efectiva · rentabilidad · finanzas basic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ningún negocio pequeño cierra por falta de clientes. Cierra porque nadie sabe qué gana de verdad por cada venta. Cuando las cuentas no están, las decisiones se toman por corazonada: se sube el precio porque un cliente lo pidió, se acepta un pedido grande porque se sintió urgente, se cancela un anuncio porque el mes fue malo. Cada una de esas decisiones se puede defender con un número, y en esta lección vas a construir ese número desde cer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óximo mes se parece al anterior, ¿cuánto dinero me queda por cada peso que vendo, y eso alcanza para pagar el trabajo que hago yo? La respuesta no es un porcentaje bonito: es una cascada de restas, y al final de la cascada hay una cifra por hora que se puede comparar con cualquier otra decis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 ejercicio se trabaja con un caso ficticio. Marisol dirige «Taller Marisol», un taller de reparación de electrodomésticos domésticos y mantenimiento del hogar: trabaja sola, desde un local rentado, y atiende cuarenta servicios al mes. Los números que aparecen son de práctica: sirven para aprender la mecánica y para ver cómo se decide, no para concluir que una reparación vale ciertas cifras en tu ciudad. Cuando lleves esto a tu negocio, cambia los datos por los tuyos y el método se sostiene igu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s números que no se deben mezcl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s: lo que facturas en el periodo. Es el dato más ruidoso del negocio, porque depende del momento, de la promoción y de la suer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variables: lo que consume cada venta. Si no vendes, no lo pagas. Refacciones, consumibles, transporte, comisiones de venta, el empaque que se va con el pedid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fijos: lo que se paga igual vendas o no vendas. Renta, luz, internet, teléfono, publicidad, herramienta, cuota del equip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res números que no se deben mezcl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variable y fijo no es el tamaño del gasto, es si cambia con la cantidad vendida. Un flete que se paga por cada entrega es variable aunque sea enorme; la renta del taller es fija aunque sea la más barata de la ciudad. Esa sola distinción cambia tres decisiones: qué conviene empujar con descuentos, qué servicios se pueden dejar de ofrecer, y qué tan lejos se puede llegar antes de que los costos fijos se coman el marg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Margen sobre venta y markup sobre costo: el mismo número, dos preguntas distintas]]></a:t>
            </a:r>
          </a:p>
        </p:txBody>
      </p:sp>
      <p:sp>
        <p:nvSpPr>
          <p:cNvPr id="8" name=""/>
          <p:cNvSpPr txBox="1"/>
          <p:nvPr/>
        </p:nvSpPr>
        <p:spPr>
          <a:xfrm>
            <a:off x="514350" y="2019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stá el error más común en el taller de precios. Si un producto cuesta $100 y se vende a $150, sobran $50. La gente divide esos $50 entre $150 y dice que el margen es de 33 %, y también divide esos $50 entre $100 y dice que el markup es de 50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cuentas están bien; el problema es que son dos preguntas distintas y se comparan entre sí como si fueran la misma. El margen sobre venta responde: de cada peso que entra, ¿cuánto se queda el negocio? El markup sobre costo responde: ¿cuánto hay que sumarle al costo para llegar al precio?]]></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dos personas del mismo equipo discuten el precio, muchas veces están usando la primera cifra y hablando de la segun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Margen sobre venta y markup sobre costo: el mismo número, dos preguntas disti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costo 100 y venta 150 sobran 50. El margen (33.3 %) y el markup (50 %) describen la misma realidad desde dos denominadores distintos. Usa siempre el mismo al comparar dos productos o dos servicios.]]></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argen-vs-markup.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ascada del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l periodo se construye restando en orden. Primero se restan los costos variables y lo que queda es el margen de contribución: el dinero que el negocio genera por cada venta, y que sirve para pagar lo fijo y para remunerar el trabajo. Después se restan los costos fijos y lo que queda es el resultado. Importante: ese resultado todavía incluye tu trabajo, y todavía no es tuyo. Por eso hace falta el paso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ascada del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del caso de Marisol. Cada peldaño es una resta sobre el anterior; el último todavía no descuenta el trabajo propi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scada-resultad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jemplo resuelto (caso ficticio): de la venta al resultado del m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tos de práctica, no de mercad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os los números del caso son inventados para el ejercicio. No representan un precio de mercado, ni un costo de mercado, ni un ingreso promedio de ningún sector. Sirven para practicar la mecánica de la casca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caso ficticio): de la venta al resultado del mes · Ejemplo resuelto 1: la cascada de Marisol, paso a paso · Paso 1 de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s ventas del m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enta servicios a $850 cada uno. 40 por 850 son $34,000. Se multiplica el número de servicios por el precio promedio, y no al revés: si sabes cuánto vendiste y cuánto facturaste, el precio promedio es el cociente. Ojo con contar servicios en lugar de dinero: veinte trabajos de $400 y veinte de $1,200 son cuarenta servicios y $32,000, no $16,00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caso ficticio): de la venta al resultado del mes · Ejemplo resuelto 1: la cascada de Marisol, paso a paso · Paso 2 de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costos variabl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acciones, consumibles, transporte y empaque suman $12,000 en el mes. Ojo con el error clásico: una refacción que se compra por pieza pero se paga por adelantado sigue siendo variable, porque el consumo sigue a la venta. Si se compra el paquete completo del mes, sigue siendo variable: lo que cambia es el momento del pago, no su naturalez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caso ficticio): de la venta al resultado del mes · Ejemplo resuelto 1: la cascada de Marisol, paso a paso · Paso 3 de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margen de contribuc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4,000 menos 12,000 son $22,000 de margen de contribución. Sobre venta, ese margen es 64.7 %: de cada peso que entra, 64 centavos quedan después de los costos que crecen con la venta. Sobre costo, el markup es 183.3 %: por cada peso de costo se agregan 1.83 pesos. Son la misma realidad con dos denominadores; elige uno y manténlo para todo el negoc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caso ficticio): de la venta al resultado del mes · Ejemplo resuelto 1: la cascada de Marisol, paso a paso · Paso 4 de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s costos fijo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ta $2,500, luz y agua $900, internet y teléfono $700, publicidad $1,200 y herramientas y amortización del equipo $2,800. Son $8,100 que se pagan completos aunque el mes sea malo. El detalle que importa: la publicidad es fija aquí porque se paga por mes, no por venta. Si se cambiara a pagar por lead o por venta, pasaría a ser variable y cambiaría por completo la casc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caso ficticio): de la venta al resultado del mes · Ejemplo resuelto 1: la cascada de Marisol, paso a paso · Paso 5 de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l resultado del period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2,000 menos 8,100 son $13,900. Es el resultado antes de pagar el trabajo de Marisol. Sobre las ventas, es 40.9 % del ingreso; sobre las horas, todavía no se sabe. Un resultado de $13,900 suena bien, y puede no serlo: $13,900 repartidos en 208 horas son menos de $67 por hora, por debajo de lo que la misma persona ganaría trabajando para otra persona. Ese es el paso siguien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jemplo resuelto (caso ficticio): de la venta al resultado del m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úmeros del caso, uno por uno. Si al rehacerlos tus restas no cuadran, el error está en la clasificación de un gasto: revisa si ese gasto sube con la ven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486025"/>
                <a:gridCol w="3076575"/>
                <a:gridCol w="2552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cep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ob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 por precio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 por $850 = $34,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s vari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onsume cad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contrib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menos costos vari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000 (64.7 % sobr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s fi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aga igual se venda o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486025"/>
                <a:gridCol w="3076575"/>
                <a:gridCol w="2552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cep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ob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menos costos fi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3,9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efecti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por semana por semana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 por 5.2 = 208 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por hora efe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entre horas efecti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6.83 por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l trabajo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efectivas por sueldo 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8 por $120 = $24,96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 hora efectiva: la unidad que sí se puede compa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l periodo mezcla dos cosas: lo que el negocio ganó y lo mucho que trabajó su dueño. Para decidir, hay que separarlas, y la forma más simple de hacerlo es medir el resultado por hora de trabajo efectivo. Hora efectiva es la hora que de verdad se dedica a vender o a producir, no la hora que está sentada en el taller esperando al proveedor, ni la que se va en buscar refacciones, ni la que se pierde en cobrar a tiempo. En el ejercicio se asumen 40 horas por semana y 5.2 semanas al mes: 208 horas. En tu negocio ese número se mide, no se supone, y suele ser bastante menor de lo que uno cr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hora efectiva: la unidad que sí se puede comparar · Ejemplo resuelto 2: ¿el trabajo de Marisol paga su propio sueldo? · Paso 1 de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resultado por hora efectiv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3,900 entre 208 horas son $66.83 por hora efectiva. Esta es la cifra que permite comparar: un trabajo de mantenimiento que se resuelve en una hora, una venta por catálogo, una clase particular y un servicio de reparación se pueden poner lado a lado en la misma columna, porque todas se miden en pesos por hora efectiv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hora efectiva: la unidad que sí se puede comparar · Ejemplo resuelto 2: ¿el trabajo de Marisol paga su propio sueldo?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sueldo del trabajo propio, como supues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ongamos que el mismo trabajo, hecho para otra persona, se pagaría a $120 por hora. Es un supuesto del ejercicio, no un dato de mercado: la cifra real depende de la ciudad, del oficio y de si el trabajo se hace con las propias manos o con dos empleados. Se pone para tener una referencia de compar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hora efectiva: la unidad que sí se puede comparar · Ejemplo resuelto 2: ¿el trabajo de Marisol paga su propio sueldo?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mpara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08 horas por $120 son $24,960 de trabajo propio. Si ese trabajo se pagara de verdad, el resultado pasaría de $13,900 a menos $11,060. El negocio, tal como está, deja de ser rentable en términos de lo que gana la persona que lo sostie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hora efectiva: la unidad que sí se puede comparar · Ejemplo resuelto 2: ¿el trabajo de Marisol paga su propio sueldo? · Paso 4 de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s tres salida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caminos y ninguno es mágico. Uno: subir el precio de los servicios para que la hora efectiva rinda más. Dos: bajar costos fijos, empezando por los que no producen nada (publicidad que no genera clientes, un incremento de renta que no se usa). Tres: vender más volumen con el mismo costo variable, que es lo único que mejora el margen sin tocar la estructura. Lo que no sirve es trabajar más horas: eso sube el resultado total y baja el resultado por ho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 hora efectiva: la unidad que sí se puede compa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ra efectiva convierte un resultado en una unidad comparable. Con esta cifra, decidir si un canal de venta, un servicio o un precio vale la pena deja de ser una impres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hora-efectiv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l punto de equilibrio: cuántas ventas pagan la estructu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de equilibrio es el número de ventas que cubre los costos fijos sin dejar ni ganancia ni pérdida. Se calcula dividiendo los costos fijos entre el margen de contribución unitario: la parte que deja cada venta después de sus costos variables. Con costos fijos de $8,100 y un margen unitario de $550 (una venta de $850 con $300 de costos variables), el equilibrio cae en 14.7 servicios, es decir, 15 ventas al mes. A partir de ahí el negocio empieza a ganar; antes, cada venta solo acerca el cierre. Sirve para dos cosas concretas: saber cuánto necesita vender para no perder, y saber qué tan lejos está el mes mal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l punto de equilibrio: cuántas ventas pagan la estructu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tos tres números —margen de contribución, resultado por hora efectiva y punto de equilibrio— hay tres preguntas que un negocio pequeño puede responder todas las semanas. Primera: mi precio actual, cubriendo costos variables, ¿deja margen suficiente para pagar la estructura? Segunda: de mis canales de venta, ¿cuál me deja más pesos por hora efectiva y no solo más pedidos? Tercera: si el mes viene flojo, ¿estoy por encima o por debajo del punto de equilibrio? Las tres se contestan con números, no con héro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pon tus números encima de la mes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ducto cuesta $100 y se vende a $150. Tu colega dice que tiene 50 % de margen y tu socio dice que es un markup del 33 %. ¿Quién tiene razón?]]></a:t>
            </a:r>
          </a:p>
        </p:txBody>
      </p:sp>
      <p:sp>
        <p:nvSpPr>
          <p:cNvPr id="9" name=""/>
          <p:cNvSpPr txBox="1"/>
          <p:nvPr/>
        </p:nvSpPr>
        <p:spPr>
          <a:xfrm>
            <a:off x="666750" y="2647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dos: el margen sobre venta es 33.3 % y el markup sobre costo es 50 %, y son la misma realidad contada desde dos denominadores distintos.]]></a:t>
            </a:r>
          </a:p>
        </p:txBody>
      </p:sp>
      <p:sp>
        <p:nvSpPr>
          <p:cNvPr id="10" name=""/>
          <p:cNvSpPr txBox="1"/>
          <p:nvPr/>
        </p:nvSpPr>
        <p:spPr>
          <a:xfrm>
            <a:off x="666750" y="3657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u colega: el margen siempre se calcula sobre el costo.]]></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u socio: el markup siempre se calcula sobre la ven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inguno: con esos dos datos no se puede calcular ningún porcentaje sin saber cuántos artículos se vend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pon tus números encima de la mes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resultado por hora efectiva de un negocio es de $66.83 y el supuesto de sueldo del trabajo propio es de $120 por hora, trabajar más horas cada semana aumenta la rentabilidad del negocio.]]></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pon tus números encima de la mes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de Marisol, las ventas del mes son $34,000 y los costos variables son $12,000. ¿Cuál es el margen de contribución sobre venta, en porcentaje? Redondea a un decimal.]]></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pon tus números encima de la me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gasto con la categoría correcta. La pregunta no es cuánto cuesta, sino si cambia cuando vendes má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flete que se paga por cada entreg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renta del taller]]></a:t>
            </a:r>
          </a:p>
        </p:txBody>
      </p:sp>
      <p:sp>
        <p:nvSpPr>
          <p:cNvPr id="12" name=""/>
          <p:cNvSpPr txBox="1"/>
          <p:nvPr/>
        </p:nvSpPr>
        <p:spPr>
          <a:xfrm>
            <a:off x="514350" y="3305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refacción que se compra por pieza y se consume en cada trabajo]]></a:t>
            </a:r>
          </a:p>
        </p:txBody>
      </p:sp>
      <p:sp>
        <p:nvSpPr>
          <p:cNvPr id="13" name=""/>
          <p:cNvSpPr txBox="1"/>
          <p:nvPr/>
        </p:nvSpPr>
        <p:spPr>
          <a:xfrm>
            <a:off x="514350" y="3971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publicidad que se paga por m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comisión que se paga a quien trae la venta]]></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sto fijo: se paga igual vendas o no ventas]]></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sto variable: su consumo sigue a la vent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sto fijo: cambiarla a pago por cliente la volvería variable]]></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sto variable: nace de cada venta cerrada]]></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sto variable: si no vendes, no lo pag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pon tus números encima de la mes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pasos de la cascada del resultado, de arriba hacia abajo. Solo hay un orden correcto: cada paso se apoya en el anterior.]]></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nta]]></a:t>
            </a:r>
          </a:p>
        </p:txBody>
      </p:sp>
      <p:sp>
        <p:nvSpPr>
          <p:cNvPr id="11"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rgen]]></a:t>
            </a:r>
          </a:p>
        </p:txBody>
      </p:sp>
      <p:sp>
        <p:nvSpPr>
          <p:cNvPr id="12"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s fijos]]></a:t>
            </a:r>
          </a:p>
        </p:txBody>
      </p:sp>
      <p:sp>
        <p:nvSpPr>
          <p:cNvPr id="13"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ult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s ventas del m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tar los costos variables para llegar al margen de contribu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tar los costos fijos, que se pagan igual se venda o n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resultado del periodo, todavía antes de pagar el trabajo propi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pon tus números encima de la mes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costo $100 y venta $150, el margen sobre ___ es de 33.3 % y el ___ sobre costo es de 50 %. Ambos se calculan con la misma resta de $50, pero cambian el ___ que se usa para dividi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pon tus números encima de la mes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gas a un local con la caja vacía y tres recibos: uno de servicios, uno de refacciones y uno de renta. Ordena los pasos para reconstruir el margen del me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Juntar todas las ventas del periodo en un solo número]]></a:t>
            </a:r>
          </a:p>
        </p:txBody>
      </p:sp>
      <p:sp>
        <p:nvSpPr>
          <p:cNvPr id="10" name=""/>
          <p:cNvSpPr txBox="1"/>
          <p:nvPr/>
        </p:nvSpPr>
        <p:spPr>
          <a:xfrm>
            <a:off x="628650" y="3009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vidir el resultado entre las horas efectivas para saber qué rindió cada hora]]></a:t>
            </a:r>
          </a:p>
        </p:txBody>
      </p:sp>
      <p:sp>
        <p:nvSpPr>
          <p:cNvPr id="11" name=""/>
          <p:cNvSpPr txBox="1"/>
          <p:nvPr/>
        </p:nvSpPr>
        <p:spPr>
          <a:xfrm>
            <a:off x="628650" y="3686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tar los costos variables para obtener el margen de contribu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tar los costos fijos para obtener el resultado del periodo]]></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parar cada gasto en variable o fijo según si sube con el número de vent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pon tus números encima de la me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argen sobre venta se calcula dividiendo la utilidad entre la vent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resultado por hora efectiva es menor que el sueldo del trabajo propio, el negocio no está pagando bien a quien lo sostien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renta del taller es costo variable porque cambia cuando suben los preci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unto de equilibrio se obtiene dividiendo los costos fijos entre el margen de contribución unitari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markup de 50 % sobre costo y un margen de 50 % sobre venta son lo mism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pon tus números encima de la mesa]]></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a:t>
            </a:r>
          </a:p>
        </p:txBody>
      </p:sp>
      <p:sp>
        <p:nvSpPr>
          <p:cNvPr id="9" name=""/>
          <p:cNvSpPr txBox="1"/>
          <p:nvPr/>
        </p:nvSpPr>
        <p:spPr>
          <a:xfrm>
            <a:off x="514350" y="1895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tu negocio (o el de la reparadora del ejercicio) y escribe, en una hoja o en una nota del celular, cuatro cosas: las ventas del último mes en un solo número; los costos variables separados de los costos fijos; el margen de contribución sobre venta en porcentaje; y el resultado por hora efectiv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algo no lo sabes, escribe que no lo sabes: esa es la primera decisión que sale de aquí. Con los cuatro datos llenos, responde en una línea qué decisión de precio o de canal de venta cambiaría. Ese es el entregable del primer módulo de la ruta de mejora.]]></a:t>
            </a:r>
          </a:p>
        </p:txBody>
      </p:sp>
      <p:sp>
        <p:nvSpPr>
          <p:cNvPr id="8" name=""/>
          <p:cNvSpPr txBox="1"/>
          <p:nvPr/>
        </p:nvSpPr>
        <p:spPr>
          <a:xfrm>
            <a:off x="514350" y="30575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el dato perfecto. Sirve más una cifra de hace dos semanas que una cifra exacta que nunca escribes. Y si un gasto no sabes si es variable o fijo, revísalo en juntos: es la duda más común y la que más cambia el resultad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áctica: pon tus números encima de la mesa · Memoria: concepto y definición co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facturas en 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onsume cad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f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aga igual se venda o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contrib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menos costos vari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menos costos fijos, antes del trabajo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efe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realmente dedicada a vender o produc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pon tus números encima de la mesa · Memoria: concepto y definición cor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din-r01-oa01"/>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pon tus números encima de la mesa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costo variable y costo fij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pon tus números encima de la mesa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variable cambia con la cantidad vendida y el fijo se paga igual. No es cuestión de tamaño: una renta barata es fija y un flete enorme es variabl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pon tus números encima de la mesa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margen de contribu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pon tus números encima de la mesa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ntas menos costos variables, y el resultado suele expresarse sobre venta: cuánto de cada peso vendido se queda el negoci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pon tus números encima de la mesa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deben comparar un margen con un markup?]]></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pon tus números encima de la mesa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tienen denominadores distintos. El margen divide sobre la venta y el markup sobre el costo; con costo 100 y venta 150 son 33.3 % y 50 %, la misma realidad contada de dos form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pon tus números encima de la mesa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hora efectiv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pon tus números encima de la mesa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ora realmente dedicada a vender o producir, sin esperas, traslados ni cobros tardíos. Es la unidad que hace comparables dos negocios distint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pon tus números encima de la mesa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punto de equilibri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pon tus números encima de la mesa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stos fijos divididos entre el margen de contribución unitario. Da el número de ventas que cubre la estructura sin ganar ni perd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pon tus números encima de la mesa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resultado del periodo es tu sueld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pon tus números encima de la mesa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Todavía incluye el trabajo del dueño del negocio. Para saber si el negocio paga bien ese trabajo, hay que dividir el resultado entre las horas efectivas y compararlo con el sueldo que tendría en otro lad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markup]]></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horas]]></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margen]]></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conceptos]]></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cascad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separar costos variables de fijos, calcular el margen y leer el resultado por hora efectiva. Siguiente paso: los precios, cómo se fijan y cómo se revisan sin perder al cliente que ya tienes.]]></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cascada y al paso 3 del ejemplo resuelto. Casi siempre el fallo está en el denominador: recuerda que el margen divide sobre la venta y el markup sobre el cos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tienes que poder hacer tres cosas sin consultar nada. Una: tomar un mes cualquiera de tu negocio y separar sus gastos en variables y fijos sin dudar, aunque un gasto nuevo te obligue a pensarlo.]]></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llegar al margen de contribución sobre venta con una sola división, y explicar en voz alta por qué ese número no es el markup y por qué comparar los dos es un error. Tres: convertir el resultado en pesos por hora efectiva y usarlo para juzgar un precio, un canal de venta o una hora extra de trabaj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davía no puedes hacer la tercera, la siguiente lección de la ruta retoma justo ahí: cómo se fija un precio que aguante el marge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ecios, los costos y los ingresos del ejercicio son datos de práctica, no promedios de mercado: no son el promedio de nada y no deben usarse como referencia de precio.]]></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atos reales de tu contexto, consulta los censos económicos del Instituto Nacional de Estadística y Geografía (inegi.org.mx) y las clasificaciones oficiales de actividad del Servicio de Administración Tributaria (gob.mx/sa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 la vigencia de cada cifra antes de usarla en una decisión, y distingue siempre una cifra publicada por un organismo público de un supuesto del ejercicio. Este contenido es orientativo y no sustituye la asesoría de una persona contable o financiera.]]></a:t>
            </a:r>
          </a:p>
        </p:txBody>
      </p:sp>
      <p:sp>
        <p:nvSpPr>
          <p:cNvPr id="8" name=""/>
          <p:cNvSpPr txBox="1"/>
          <p:nvPr/>
        </p:nvSpPr>
        <p:spPr>
          <a:xfrm>
            <a:off x="514350" y="2609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gi.org.mx/"/>
              </a:rPr>
              <a:t><![CDATA[INEGI: censos económicos y datos de actividad económica]]></a:t>
            </a:r>
          </a:p>
        </p:txBody>
      </p:sp>
      <p:sp>
        <p:nvSpPr>
          <p:cNvPr id="9" name=""/>
          <p:cNvSpPr txBox="1"/>
          <p:nvPr/>
        </p:nvSpPr>
        <p:spPr>
          <a:xfrm>
            <a:off x="514350" y="2981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bre el apartado de censos económicos y busca la actividad más cercana a tu negocio. Anota el año y la tabla: un dato sin fecha no es un dato.]]></a:t>
            </a:r>
          </a:p>
        </p:txBody>
      </p:sp>
      <p:sp>
        <p:nvSpPr>
          <p:cNvPr id="10" name=""/>
          <p:cNvSpPr txBox="1"/>
          <p:nvPr/>
        </p:nvSpPr>
        <p:spPr>
          <a:xfrm>
            <a:off x="514350" y="3609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ervicio de Administración Tributaria: unidades económicas y actividad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din-r01-oa01"/>
              </a:rPr>
              <a:t><![CDATA[Entender la rentabilidad: saber qué gana tu negocio de ver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identificar cómo se clasifica oficialmente tu actividad antes de revisar obligaciones o límites aplicabl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2026-10-25T02:18:28Z</dcterms:created>
  <dcterms:modified xsi:type="dcterms:W3CDTF">2026-10-25T02:18:28Z</dcterms:modified>
  <dc:title>Entender la rentabilidad: saber qué gana tu negocio de verdad</dc:title>
  <dc:description>Presentación editable del OA «Entender la rentabilidad: saber qué gana tu negocio de verdad». Enlace: https://negocios.lumbre.lat/object/neg-din-r01-oa01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