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Toda decisión de crecimiento tiene dos opcione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arco: las mismas preguntas a las dos columna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recer y quedarse igual, con los números del caso»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recer y quedarse igual, con los números del caso» (3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scribir la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dos columnas en una hoja: crecer (ampliar el local a un tercer banco y contratar a un técnico a medio tiempo) y quedarse igual (mantener 40 servicios al mes, dos bancos y las 54 horas libres para calidad y ventas). Las dos columnas arrancan con las mismas sei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lenar los números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ecer: 66 servicios de capacidad, $3,000 de renta al mes, $6,000 al mes del técnico y 12 meses de contrato. Quedarse igual: 40 servicios, que pueden llegar a 44 sin gastar nada, $0 de gasto fijo nuevo, 154 horas de las cuales 54 lib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Poner el dinero de cada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lumna crecer compromete $9,000 al mes fijos. Lo que entra con la demanda medida de hoy son 4 pedidos al mes, que dejan $2,400 de margen, y los 15 servicios que harían falta para cubrir el gasto fijo no están en el calendario. La diferencia son $6,600 al mes en contra, y eso antes de considerar los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Preguntar qué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recer: si el mes sale flojo, la renta y el técnico se pagan igual, y el taller queda con una carga que antes no tenía. Quedarse igual: el riesgo es que el negocio se estanque y el trabajo se vaya a otro lado. Ninguna columna tiene cero riesgo, y por eso la comparación tiene que hacerse con las do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Decidir, sin dejar la decisión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números del caso, la respuesta de Marisol es todavía no. No porque crecer sea malo, sino porque con la demanda medida de hoy la columna crecer no se sostiene. Crecer es la opción con más riesgo, y quedarse igual es una decisión válida: deja la caja intacta, el riesgo acotado y 54 horas para mejorar lo que ya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lumnas, seis preguntas y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Escribir la fecha y el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escribe: reviso esta decisión el primer día del cuarto mes, y la vuelvo a abrir si en tres meses seguidos rechaza 12 o más pedidos al mes, o si el margen por servicio sube de $600. Con eso, todavía no deja de ser una decisión: es una decisión con fecha y con una condición par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mismo marco, otro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is meses después, en el caso ficticio, Marisol repite la hoja con las dos columnas. Los números son otros: el taller recibe 60 pedidos al mes y rechaza 16, porque en dos colonias más aparte ya la buscan. El margen por servicio sigue en $600, porque hizo más trabajo preventivo y menos reparaciones de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a misma cuenta, con otr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6 pedidos extra por $600 de margen son $9,600 al mes. La columna crecer compromete $9,000 fijos. Ahora sí hay diferencia, y la diferencia la pone la demanda, no el entusiasmo. La capacidad de 66 servicios alcanza para los 60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disparador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dición que Marisol se había escrito se activó: tres meses seguidos con 12 o más pedidos rechazados. La hoja no cambió de método; cambiaron los datos, y por eso cambió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decisión cambia con el mismo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ora la respuesta es crecer, y es la misma pregunta con las mismas dos columnas: el gasto fijo ya cabe en el margen que entra, y el riesgo está acotado por el disparador que ella misma escribió,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Lo que n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no cambió es el método: dos columnas, las mismas preguntas, números escritos, fecha y disparador. Cambió la respuesta porque cambiaron los datos, no porque cambió la manera de 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smo marco, con la respuesta al rev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s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negocio más grande no es el objetivo del método: es una de las dos respuestas posibles. La otra, quedarse igual, sigue siendo una respuesta válida, y en muchos meses es la que sostiene el taller. Lo que el método no deja pasar es decidir sin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Poner las dos opciones en dos columnas y hacerme exactamente las mismas preguntas a las 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omparación honesta usa el mismo marco para las dos opciones: si a crecer le preguntas cuánto ganas y a quedarte igual cuánto te aburrirías, la comparación ya está hecha de antemano. La segunda y la tercera son atajos: el consejo de otro y el número de clientes de hoy no responden por el mes que viene. La cuarta confunde la demanda medida con la decisión: lo que mediste sirve para calcular, no para decidir solo. Todas las cifras del caso son ficticias y de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dos columnas y la sección 2: las mismas preguntas, en el mismo orden, a las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6 servicios al me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pacidad del local ampliado es 3 bancos por 22 días de taller, o sea 66 servicios al mes. Con 40 servicios hoy, la diferencia son 26 servicios más de capacidad. Ojo: capacidad no es demanda. En el caso, Marisol rechaza hoy 4 pedidos al mes, así que la capacidad extra no se convierte sola en servicios, y ése es justamente el número que hay que mirar antes d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dónde está parado el negocio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darse igual sí es una decisión, y una decisión con razones propias: deja la caja intacta, acota el riesgo y abre tiempo para mejorar lo que ya existe. Lo que no es una decisión es no revisarla: si la hoja no tiene fecha ni disparador, quedarse igual se vuelve abandono, que es otra cosa. Crecer, del lado de la hoja, es la opción con más riesgo, y por eso necesita comparación con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pasos 5 y 6, donde Marisol decide todavía no con fecha y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ervicios → Cuántos trabajos entran en cada opción y de dónde sal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nero comprometido → Qué queda fijo si el mes sale fl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as → Qué exigen de tu tiempo y de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se rompe → La calidad, la caja o la cal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ición de revisión → Qué tendría que pasar para volver a abri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dos columnas y la sección 2: el marco son las mismas preguntas aplicadas a las dos opciones, y la última es la que convierte cualquier decisión en una decisión revi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nta y técnico pagados los doce meses →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ja comprometida por doce meses de contrato →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s 54 horas libres usadas en calidad y preventivos → Quedars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riesgo de que el negocio se estanque → Quedars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Una fecha y un disparador para volver a abrir la decisión → Quedarse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mprens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odaví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odavía no es una respuesta completa cuando trae dos cosas: la fecha en que se revisa y el dato que, si se cumple, vuelve a abrir la decisión. Sin las dos, no es una decisión postergada: es un no disfrazado de pausa. En el caso ficticio del ejercicio, la respuesta de Marisol fue todavía no, y por eso la hoja llevaba fecha y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s cuatro señales de todavía no y el paso 6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s dos opciones en dos columnas, con las mismas preguntas → Anotar los números de cada columna: servicios, dinero y horas → Poner en cada columna qué se rompe si la decisión sale mal → Calcular la diferencia entre una columna y la otra con números → Decidir: crecer, quedarse igual o todavía no → Escribir la fecha y la condición para revisar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scriben las dos opciones con el mismo marco, porque una comparación con preguntas distintas está hecha de antemano. Luego se llenan los números, después lo que se rompe en cada columna, y sólo entonces se calcula la diferencia. Decidir antes de tener las dos columnas completas es inventarse la respuesta. El último paso es el que convierte una decisión en una decisión revi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paso a paso, y la figura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darse igual es no decidir: es dejar que el tiempo decida por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quedarse igual con no decidir: quedarse igual es una decisión, con razones propias, y lo que no es decisión es no revisarla nunca. La cuarta está al revés: un contrato de doce meses y una mudanza son de las cosas más difíciles de deshacer, mientras que cambiar la propia forma de trabajar se deshace en un día. La primera, la terc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sobre el marco y el ejemplo resuelto 1, pasos 4 y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dos columnas en una hoja: crecer y quedarse igual. Llena las seis preguntas del marco con los números de tu negocio, aunque algunos sean aproximados: es mejor un número escrito que se corrige que una columna vacía que se llena sola. Al final escribe tu decisión, la fecha en que la vas a revisar y el dato que, si se cumple, la vuelve a abrir. Si tu decisión es todavía no, eso también es una respuesta: escribe por qué y qué harás con el tiempo que queda li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el marco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7. Lo que te llevas · Memoria: el marco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7. Lo que te llevas · Memoria: el marco de las dos colum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tra qué se compara c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tra quedarse igual, y las dos opciones se comparan con las misma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basta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pacidad es lo que cabe, no lo que llega. En el caso, el local ampliado cabía 26 servicios más y sólo se rechazaban 4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a decisión irrever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e ata por meses aunque el mes salga flojo: contrato, renta y mud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todavía no es una respues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no trae fecha de revisión ni el dato que la vuelve a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recer es siempre la mejor op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recer es la opción con más riesgo, y hay que compararla con la de quedarse igual usando el mismo mar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frase más grande que has dicho este mes sobre tu negocio. Suele ser una frase sobre crecer (más clientes, más equipo, más local) o sobre quedarte igual (no estoy para más). Ahora conviértela en pregunta con la misma forma: cuántos pedidos rechazé el mes pasado por esta razón, cuántas horas tengo libres, cuánto dinero tengo comprometido. Si los tres números no están escritos, tu decisión todavía no está com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n-r01-oa0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539" r:id="rId1"/>
    <p:sldLayoutId id="2481920540" r:id="rId2"/>
    <p:sldLayoutId id="2481920541" r:id="rId3"/>
    <p:sldLayoutId id="24819205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caac3308368db4332f16b96b032609baa9d277d752b5c26b1.jpg"/>
  <Relationship Id="rId3" Type="http://schemas.openxmlformats.org/officeDocument/2006/relationships/hyperlink" Target="https://negocios.lumbre.lat/object/neg-co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negocios.lumbre.lat/object/neg-con-r01-oa03" TargetMode="External"/>
  <Relationship Id="rId4" Type="http://schemas.openxmlformats.org/officeDocument/2006/relationships/hyperlink" Target="https://negocios.lumbre.lat/object/neg-con-r01-oa03"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negocios.lumbre.lat/object/neg-con-r01-oa03" TargetMode="External"/>
  <Relationship Id="rId4" Type="http://schemas.openxmlformats.org/officeDocument/2006/relationships/hyperlink" Target="https://negocios.lumbre.lat/object/neg-con-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negocios.lumbre.lat/object/neg-con-r01-oa03" TargetMode="External"/>
  <Relationship Id="rId4" Type="http://schemas.openxmlformats.org/officeDocument/2006/relationships/hyperlink" Target="https://negocios.lumbre.lat/object/neg-con-r01-oa03"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negocios.lumbre.lat/object/neg-con-r01-oa03" TargetMode="External"/>
  <Relationship Id="rId4"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www.gob.mx/sat"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hyperlink" Target="https://www.gob.mx/profeco" TargetMode="External"/>
  <Relationship Id="rId4"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n-r01-oa03" TargetMode="External"/>
  <Relationship Id="rId3" Type="http://schemas.openxmlformats.org/officeDocument/2006/relationships/notesSlide" Target="../notesSlides/notesSlide6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b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c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da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gual]]></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n-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er una decisión de crecimiento frente a la de no crecer usando las mismas preguntas, detectar cuándo la respuesta es todavía no y escribir la decisión con su fecha de revi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l curso «Consolidación y crecimiento del negocio». Con el caso ficticio de Marisol y su «Taller Marisol», la lección pone dos opciones en dos columnas: crecer (ampliar el local y contratar a un técnico) o quedarse igual (mantener cuarenta servicios al mes). Sobre esa comparación se construye el marco de preguntas comunes, la lista de señales que dicen todavía no y la forma de escribir una decisión con fecha y condición de revis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9]]></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cidir crecer · quedarse igual · comparación de opciones · todavía no · revisión · ries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te pregunta si tu negocio debe crecer, la pregunta está incompleta. Faltan tres cosas: contra qué comparar, con qué preguntas comparar y qué se hace si la respuesta es no. Crecer y quedarse igual son las dos opciones de siempre, y hasta ahora casi siempre se compara la primera contra una segunda opción imaginaria que no cuesta nada. Esta lección pone las dos columnas, con las mismas preguntas, y termina con una idea que cuesta: quedarse igual también es una decisión, y a veces es la correcta. El caso es ficticio: Marisol y su «Taller Marisol» no existen, y todas sus cifras son de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9]]></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é opción estás comparando cuando dices que sí, y qué pasa con la caja si te equivocas? Las dos preguntas se responden con el mismo marco aplicado a las dos opciones, y por eso la respuesta puede ser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da decisión de crecimiento tiene dos opcio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se habla de crecer en un negocio, casi siempre se compara con una cosa que no existe: quedarse igual, sin costo y sin riesgo. Así no hay comparación posible, porque una opción con números siempre le gana a la opción imaginaria. La comparación honesta pone las dos columnas: crecer, con lo que cuesta y lo que arriesga, y quedarse igual, con lo que también cuesta y lo que también arriesg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da decisión de crecimiento tiene dos opcio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rse igual tiene costos que no se ven mientras no se comparan: el desgaste de trabajar siempre igual, el trabajo que se va a otro lado porque no diste más de sí, las oportunidades que no se tomaron. Y tiene beneficios que sí se ven: la caja intacta, el riesgo acotado, el tiempo para mejorar lo que ya existe. Las dos columnas se llenan con datos, no con dese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da decisión de crecimiento tiene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pacidad no es la demanda: el local ampliado cabría en 22 servicios más, pero hoy sólo se rechazan 4 pedid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ope-antes-de-crecer.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Toda decisión de crecimiento tiene dos op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so uno, el más aburrido y el más importante, es ver dónde está hoy el negocio con números. En el caso ficticio, Marisol atiende 40 servicios al mes. Su capacidad por espacio es de 44 servicios, su tope por tiempo es de 61, y hoy rechaza 4 pedidos al mes porque no caben en el local. Para pasar de 44 necesita un tercer banco, y un tercer banco sin otra persona no suma servicios: sólo suma espa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las mismas preguntas a las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no vale si las preguntas son distintas para cada opción. Si a crecer le preguntas cuánto vas a ganar y a quedarte igual le preguntas cuánto te vas a aburrir, la comparación está hecha de antemano. El marco correcto es al revés: las mismas preguntas, en el mismo orden, a las dos columnas, y la respuesta sale de los númer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las mismas preguntas a las dos colum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columna tiene cero riesgo. Por eso la comparación tiene que hacerse con las dos completas, no con la nueva contra la imaginari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cision-cara-car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las mismas preguntas a las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vicios: ¿cuántos trabajos entran en cada opción, y de dónde salen?]]></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nero: ¿qué queda comprometido si el mes sale floj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ras: ¿qué exigen de tu tiempo y de la calidad?]]></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rompe: ¿qué falla primero si la decisión sale mal?]]></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ersibilidad: ¿puedes volver atrás sin perder casi nada?]]></a:t>
            </a:r>
          </a:p>
        </p:txBody>
      </p:sp>
      <p:sp>
        <p:nvSpPr>
          <p:cNvPr id="17" name=""/>
          <p:cNvSpPr txBox="1"/>
          <p:nvPr/>
        </p:nvSpPr>
        <p:spPr>
          <a:xfrm>
            <a:off x="514350" y="3524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8" name=""/>
          <p:cNvSpPr txBox="1"/>
          <p:nvPr/>
        </p:nvSpPr>
        <p:spPr>
          <a:xfrm>
            <a:off x="762000" y="3524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ición de revisión: ¿qué tendría que pasar para volver a mirar esta decis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arco: las mismas preguntas a las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orden import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pieza por las columnas de números (servicios, dinero y horas) y termina por las columnas blandas (qué se rompe y si puedes volver atrás). Si empiezas por lo blando, el entusiasmo decide; si terminas ahí, la decisión ya está tomada y sólo se está justifica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ecer y quedarse igual, con los números del c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la decisión es si Marisol amplía el local a un tercer banco y contrata a un técnico a medio tiempo, o si se queda con sus 40 servicios y sus dos bancos.]]></a:t>
            </a:r>
          </a:p>
        </p:txBody>
      </p:sp>
      <p:sp>
        <p:nvSpPr>
          <p:cNvPr id="8" name=""/>
          <p:cNvSpPr txBox="1"/>
          <p:nvPr/>
        </p:nvSpPr>
        <p:spPr>
          <a:xfrm>
            <a:off x="514350" y="22860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crecer: el local ampliado con tres bancos y 22 días de taller admite 66 servicios al mes. El dinero comprometido son $3,000 de renta al mes más $6,000 al mes del técnico, o sea $9,000 fijos durante doce meses, se paguen o no se paguen. Y aquí aparece el dato que cambia todo: hoy Marisol rechaza 4 pedidos al mes, no 22. La capacidad extra no tiene pedidos detrá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ecer y quedarse igual, con los números del c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enta que hay que hacer es sencilla y es la que casi nadie hace: cada servicio del caso deja $600 de margen. Para que los $9,000 fijos de la columna crecer los cubrieran, harían falta 15 servicios extra al mes. Hoy la demanda medida son 4 pedidos rechazados. Faltan 11 servicios que nadie ha pedido todavía, y traerlos no es cosa de ampliar el local: es cosa de vender, y vender no se sabe cuándo va a pa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recer y quedarse igual, con los números del c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quedarse igual no es una columna vacía. Marisol puede tomar 4 servicios más sin gastar nada, porque el tope de espacio es 44 y el de tiempo es 61; puede usar las 54 horas libres en revisar trabajos, en preventivos y en ventas locales; y deja la caja intacta. El riesgo también está: si no hace nada, el trabajo se va a quien sí responde y el negocio se estanca. Las dos columnas tienen riesgo, y por eso la comparación tiene que hacerse con las dos complet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de que la respuesta es todavía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vía no no es nunca. Es una respuesta con dos condiciones: una fecha y un disparador. La fecha es cuándo vas a revisar la decisión; el disparador es qué tendría que pasar para que la respuesta cambie. Sin las dos, todavía no no es una decisión: es una posterg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de que la respuesta es todavía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9]]></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avía no es una respuesta completa si no trae fecha de revisión y el dato que la vuelve a abri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nales-todavia-n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Señales de que la respuesta es todavía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9]]></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ecer también es una decisión con más riesg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lo que esta lección dice sobre quedarse igual aplica en espejo: crecer mete más riesgo. Comprometes dinero que no vuelve solo, aceptas plazos que no puedes recortar y el trabajo sale más rápido cuando el espacio y las horas ya no dan. Por eso la decisión de crecer no es la decisión buena por defecto: es la decisión con más riesgo, y necesita una comparación hecha con las mismas preguntas que la de no crec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scribir las dos opcion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dos columnas en una hoja: crecer (ampliar el local a un tercer banco y contratar a un técnico a medio tiempo) y quedarse igual (mantener 40 servicios al mes, dos bancos y las 54 horas libres para calidad y ventas). Las dos columnas arrancan con las mismas seis pregunt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lenar los números de las dos columna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cer: 66 servicios de capacidad, $3,000 de renta al mes, $6,000 al mes del técnico y 12 meses de contrato. Quedarse igual: 40 servicios, que pueden llegar a 44 sin gastar nada, $0 de gasto fijo nuevo, 154 horas de las cuales 54 libr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Poner el dinero de cada lad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lumna crecer compromete $9,000 al mes fijos. Lo que entra con la demanda medida de hoy son 4 pedidos al mes, que dejan $2,400 de margen, y los 15 servicios que harían falta para cubrir el gasto fijo no están en el calendario. La diferencia son $6,600 al mes en contra, y eso antes de considerar los riesg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Preguntar qué se romp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cer: si el mes sale flojo, la renta y el técnico se pagan igual, y el taller queda con una carga que antes no tenía. Quedarse igual: el riesgo es que el negocio se estanque y el trabajo se vaya a otro lado. Ninguna columna tiene cero riesgo, y por eso la comparación tiene que hacerse con las dos complet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5 de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Decidir, sin dejar la decisión a medi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números del caso, la respuesta de Marisol es todavía no. No porque crecer sea malo, sino porque con la demanda medida de hoy la columna crecer no se sostiene. Crecer es la opción con más riesgo, y quedarse igual es una decisión válida: deja la caja intacta, el riesgo acotado y 54 horas para mejorar lo que ya exis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jemplo resuelto 1: la decisión de Marisol · Ejemplo resuelto 1: dos columnas, seis preguntas y una decisió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Escribir la fecha y el disparador]]></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escribe: reviso esta decisión el primer día del cuarto mes, y la vuelvo a abrir si en tres meses seguidos rechaza 12 o más pedidos al mes, o si el margen por servicio sube de $600. Con eso, todavía no deja de ser una decisión: es una decisión con fecha y con una condición para cambi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ismo marco, otro me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meses después, en el caso ficticio, Marisol repite la hoja con las dos columnas. Los números son otros: el taller recibe 60 pedidos al mes y rechaza 16, porque en dos colonias más aparte ya la buscan. El margen por servicio sigue en $600, porque hizo más trabajo preventivo y menos reparaciones de urg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misma cuenta, con otros número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16 pedidos extra por $600 de margen son $9,600 al mes. La columna crecer compromete $9,000 fijos. Ahora sí hay diferencia, y la diferencia la pone la demanda, no el entusiasmo. La capacidad de 66 servicios alcanza para los 60 pedi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disparador se cumpli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dición que Marisol se había escrito se activó: tres meses seguidos con 12 o más pedidos rechazados. La hoja no cambió de método; cambiaron los datos, y por eso cambió la respue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cambia con el mismo mar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la respuesta es crecer, y es la misma pregunta con las mismas dos columnas: el gasto fijo ya cabe en el margen que entra, y el riesgo está acotado por el disparador que ella misma escribió, con fech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o que no camb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ambió es el método: dos columnas, las mismas preguntas, números escritos, fecha y disparador. Cambió la respuesta porque cambiaron los datos, no porque cambió la manera de pens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jemplo resuelto 2: cuando la respuesta sí es crecer · Ejemplo resuelto 2: el mismo marco, con la respuesta al revé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se llev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más grande no es el objetivo del método: es una de las dos respuestas posibles. La otra, quedarse igual, sigue siendo una respuesta válida, y en muchos meses es la que sostiene el taller. Lo que el método no deja pasar es decidir sin númer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rco de dos columnas y una hoja con fecha. El marco: las mismas preguntas a las dos opciones, en el mismo orden, con números escritos. La hoja: la decisión de hoy, la fecha en que la revisas y el dato que, si se cumple, la vuelve a abrir. Con eso, crecer deja de ser un sí automático y quedarse igual deja de ser una forma de no decidir: las dos son decisiones que se toman, se escriben y se revis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hace una comparación honesta entre crecer y quedarse igual?]]></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 las dos opciones en dos columnas y hacerme exactamente las mismas preguntas a las dos.]]></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ar cuánto dinero se gana en cada caso, porque la opción que más gana es la mejor.]]></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guntar a alguien del giro qué le funcionó a él, porque su experiencia vale más que mis númer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ar cuántos clientes tengo hoy y decidir en consecuencia, porque el pasado dice lo que el futuro será.]]></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local ampliado con tres bancos y 22 días de taller admite 66 servicios al mes, y Marisol atiende hoy 40. ¿Cuántos servicios más caben en el local ampliad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servicios al mes): ________________]]></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darse igual es no decidir: es dejar que el tiempo decida por el negoci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regunta del marco con lo que compa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ervicio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nero comprometi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r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se romp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dición de revisión]]></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queda fijo si el mes sale floj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exigen de tu tiempo y de la cal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lidad, la caja o la calm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tendría que pasar para volver a abrir la decisión]]></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uántos trabajos entran en cada opción y de dónde sal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da característica pertenece a una de las dos opciones del caso. Clasifica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ce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Quedarse igual]]></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nta y técnico pagados los doce mese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ja comprometida por doce meses de contrat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s 54 horas libres usadas en calidad y preventiv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riesgo de que el negocio se estanqu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a fecha y un disparador para volver a abrir la decisión]]></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el tope real del negocio ya está copado y la caja no alcanza para el gasto que hace falta, la respuesta honesta es ___, y siempre con una fecha y una condición para revisarl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omparar crecer con quedarse igu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los números de cada columna: servicios, dinero y hor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en cada columna qué se rompe si la decisión sale mal]]></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r la diferencia entre una columna y la otra con números]]></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idir: crecer, quedarse igual o todavía n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ir la fecha y la condición para revisar la decisión]]></a:t>
            </a:r>
          </a:p>
        </p:txBody>
      </p:sp>
      <p:sp>
        <p:nvSpPr>
          <p:cNvPr id="14" name=""/>
          <p:cNvSpPr txBox="1"/>
          <p:nvPr/>
        </p:nvSpPr>
        <p:spPr>
          <a:xfrm>
            <a:off x="628650" y="3800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Escribir las dos opciones en dos columnas, con las mismas pregunt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negoci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crecer con quedarse igual exige hacerme las mismas preguntas a las dos op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darse igual es no decidir: es dejar que el tiempo decida por el negoci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recer mete más riesgo: dinero comprometido, plazos y calidad en jueg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decisión con contrato de un año es más fácil de revertir que cambiar la forma de trabajar.]]></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odavía no es una respuesta completa cuando viene con una fecha y una condición para revisarl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dos columnas en una hoja: crecer y quedarse igual.]]></a:t>
            </a:r>
          </a:p>
        </p:txBody>
      </p:sp>
      <p:sp>
        <p:nvSpPr>
          <p:cNvPr id="9" name=""/>
          <p:cNvSpPr txBox="1"/>
          <p:nvPr/>
        </p:nvSpPr>
        <p:spPr>
          <a:xfrm>
            <a:off x="514350" y="22383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ena las seis preguntas del marco con los números de tu negocio, aunque algunos sean aproximados: es mejor un número escrito que se corrige que una columna vacía que se llena so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9]]></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final escribe tu decisión, la fecha en que la vas a revisar y el dato que, si se cumple, la vuelve a abrir. Si tu decisión es todavía no, eso también es una respuesta: escribe por qué y qué harás con el tiempo que queda libre.]]></a:t>
            </a:r>
          </a:p>
        </p:txBody>
      </p:sp>
      <p:sp>
        <p:nvSpPr>
          <p:cNvPr id="8" name=""/>
          <p:cNvSpPr txBox="1"/>
          <p:nvPr/>
        </p:nvSpPr>
        <p:spPr>
          <a:xfrm>
            <a:off x="514350" y="2714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mpieces por la decisión. Empieza por los números: la decisión sale sola y, cuando sale sola, se sostiene mejor.]]></a:t>
            </a:r>
          </a:p>
        </p:txBody>
      </p:sp>
      <p:sp>
        <p:nvSpPr>
          <p:cNvPr id="9" name=""/>
          <p:cNvSpPr txBox="1"/>
          <p:nvPr/>
        </p:nvSpPr>
        <p:spPr>
          <a:xfrm>
            <a:off x="514350" y="3419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el marco de las dos colum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24125"/>
                <a:gridCol w="5591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el negocio más grande: más servicios y más dinero comprome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rse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ener el tamaño actual y usar el tiempo y la caja con un propós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 irrever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te compromete por meses aunque el mes salga flo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ví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uesta con fecha y condición para volver a revis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el marco de las dos colum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9]]></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524125"/>
                <a:gridCol w="5591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sm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mismas preguntas aplicadas a las dos o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tos servicios caben; no es lo mismo que la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Memoria: el marco de las dos column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n-r01-oa03"/>
              </a:rPr>
              <a:t><![CDATA[Abrir el juego en el O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tra qué se compara crec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tra quedarse igual, y las dos opciones se comparan con las mismas pregunt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basta la capacid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pacidad es lo que cabe, no lo que llega. En el caso, el local ampliado cabía 26 servicios más y sólo se rechazaban 4 pedido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a decisión irreversibl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e ata por meses aunque el mes salga flojo: contrato, renta y mudanz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todavía no es una respuesta comple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no trae fecha de revisión ni el dato que la vuelve a abri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recer es siempre la mejor op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recer es la opción con más riesgo, y hay que compararla con la de quedarse igual usando el mismo marc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frase más grande que has dicho este mes sobre tu negocio. Suele ser una frase sobre crecer (más clientes, más equipo, más local) o sobre quedarte igual (no estoy para más). Ahora conviértela en pregunta con la misma forma: cuántos pedidos rechazé el mes pasado por esta razón, cuántas horas tengo libres, cuánto dinero tengo comprometido. Si los tres números no están escritos, tu decisión todavía no está comparad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cantidad de pedidos que rechazaste es el número que más cuesta escribir y el que mejor informa.]]></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Marisol, su taller y sus dos opciones no existen, y todas las cifras son de práctica, para que rehagas la comparación con tus números. Para el contexto fiscal y legal de México, la fuente oficial es el Servicio de Administración Tributaria (SAT) y la ley federal vigente en la fecha de publicación;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vigentes y registros del local que renta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 del giro]]></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ampliar el local o comprar equip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te llevas de esta unidad es un método, no una orden. La capacidad te dice hasta dónde llegas sin romper la calidad; las tres preguntas de la inversión te dicen qué compra tiene sentido y cuál es sólo gasto; y la comparación de dos columnas te obliga a poner crecer junto a quedarse igual con las mismas preguntas. Crecer mete más riesgo: dinero comprometido, plazos y calidad en juego. Quedarse igual también es una decisión, con su propia lista de razones, y a veces es la correcta. Si al terminar esta unidad tu negocio dice todavía no, esa es una respuesta completa, no una tarea pendiente. Escribe, eso sí, la fecha en que vas a revisitar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30-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1-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5-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6-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mparar crecer con quedarse igual usando el mismo marco, detectar cuándo la respuesta es todavía no y escribir la decisión con su fecha y su disparador. Con eso el crecimiento deja de ser un reflejo y se vuelve una decisión revisabl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n-r01-oa03"/>
              </a:rPr>
              <a:t><![CDATA[Decidir sobre crecer: comparar con quedarte igual]]></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69]]></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s dos columnas con las seis preguntas. Casi siempre el fallo es comparar crecer con una opción imaginaria que no cuesta nada, o decidir antes de llenar las dos columnas de númer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2026-10-25T04:57:46Z</dcterms:created>
  <dcterms:modified xsi:type="dcterms:W3CDTF">2026-10-25T04:57:46Z</dcterms:modified>
  <dc:title>Decidir sobre crecer: comparar con quedarte igual</dc:title>
  <dc:description>Presentación editable del OA «Decidir sobre crecer: comparar con quedarte igual». Enlace: https://negocios.lumbre.lat/object/neg-con-r01-oa03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