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recer y gastar se parecen en el tabler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n-r01-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n-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iesg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n-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decide qué comprar con los $12,000 que sepa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Separar crecer de ga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su lista de tres cosas que quiere: la herramienta de diagnóstico, ampliar el local y la camioneta. Antes de mirar precios, contesta la pregunta de una línea para cada una. La herramienta sí cambia lo que el negocio puede hacer, porque quita media hora de cada servicio. Ampliar el local, por ahora no, porque ella sola no alcanza a usar un tercer banco. La camioneta no, porque el número de clientes no depende de ella. La herramienta queda sola en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decide qué comprar con los $12,000 que sepa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Calcular el cost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erramienta cuesta $11,100 en el mostrador, más seis horas de capacitación a $150 la hora, que son $900: total $12,000. Ampliar el local son $3,000 de renta al mes por doce meses, o sea $36,000, y cada mes se vuelve a pagar. La camioneta son $85,000 más $3,500 al mes entre gasolina, seguro y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decide qué comprar con los $12,000 que sepa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Calcular el tiempo de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erramienta ahorra 30 minutos en cada servicio: 40 servicios por media hora son 20 horas, que a 2 horas por servicio son 10 servicios más. Cada servicio del caso deja $600 de margen, o sea $6,000 al mes. $12,000 divididas entre $6,000 son dos meses. En la ampliación del local el cálculo no sale: con una sola persona, un cuarto más no suma servicios. En la camioneta tampoco: el gasto no suma clientes ni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decide qué comprar con los $12,000 que sepa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Calcular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erramienta tiene un riesgo: que no llegue trabajo y la herramienta quede guardada. Es un riesgo bajo, porque no añade un gasto fijo mensual y, si hace falta, se puede vender. La ampliación del local tiene un riesgo alto: $3,000 al mes que se pagan con o sin clientes. La camioneta tiene el riesgo fijo más grande del caso, y además no se puede redu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decide qué comprar con los $12,000 que sepa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Ordenar y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orden no lo da el tamaño de la inversión, lo dan el riesgo y el tiempo de recuperación. Primero la herramienta, que en el caso ficticio se recupera en dos meses y no añade gasto fijo. Después la ampliación del local, pero sólo si antes se cumple una condición: que haya alguien más trabajando en el taller. La camioneta al final, y por ahora no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decide qué comprar con los $12,000 que sepa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Escribir la decisión y su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en una hoja: compro la herramienta de diagnóstico, $12,000; no compro ni la camioneta ni el local. Y escribe la fecha: tres meses después vuelve a hacer esta misma cuenta con los servicios que realmente hizo, no con los que calculó. Si la cuenta no se sostiene, esa es la información que le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amioneta que parecía una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El deseo y su disfra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ompañero del giro le dice a Marisol que si no tiene camioneta no llega a las colonias del otro lado. El consejo suena bueno, y en el anuncio del caso ficticio la camioneta usada está por debajo de lo que ella había separado. La frase que se le quedó en la cabeza fue: sin camioneta no crezco. Esa frase es el disfraz, porque trae una solución a un problema que nadie había m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amioneta que parecía una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Las tres preguntas,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sto total: $85,000 más $3,500 al mes de gasolina, seguro y mantenimiento. Recuperación: no se puede calcular, porque la camioneta no suma servicios ni clientes, sólo cambia de dónde se llega. Riesgo: es el gasto fijo más grande del caso, y no se puede reducir ni devolver si el mes sale fl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amioneta que parecía una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El nombre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s tres preguntas contestadas, la camioneta deja de ser una inversión y pasa a ser un gasto grande. No porque la camioneta sea inútil, sino porque por sí sola no resuelve el problema que la hizo parecer neces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amioneta que parecía una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La pregunta que sí tení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egunta real de Marisol era si estaba perdiendo clientes por distancia. En el caso del ejercicio, la respuesta estaba escrita: en tres meses rechazó once pedidos por no llegar a tiempo a dos colonias. Eso sí es un dato, y un dato pequeño: once pedidos con un margen de $600 son $6,600 que no entraron a l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amioneta que parecía una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La decisión y el sustit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no compró la camioneta. Probó con transporte de carga contratado dos veces por semana durante un mes, que en el caso ficticio le costó $2,800. Con eso atendió los once pedidos sin comprometer un gasto fijo de $85,000, y pudo ver que el problema no era la distancia sino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amioneta que parecía una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ahora escribe la frase que se le quedó en la cabeza y la convierte en pregunta: cuántos pedidos perdí por esta razón el mes pasado. Si el número no está escrito, no hay un problema que resolver: hay un gusto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La herramienta de diagnóstico: con el margen que agrega en el caso, el dinero vuelve en dos meses y no añade gasto fijo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 las tres preguntas aplicadas: la herramienta de diagnóstico cuesta $12,000 en total, agrega 10 servicios más al mes en el caso, y cada servicio deja $600 de margen, o sea $6,000 al mes: dos meses de recuperación y ningún gasto fijo nuevo. La ampliación del local cuesta $36,000 y, con una sola persona, no suma servicios: es un gasto fijo de $3,000 al mes. La camioneta cuesta $85,000 más $3,500 al mes, no suma clientes y no se puede reducir. La cuarta respuesta confunde tener dinero con poder crecer: lo que limita es la capacidad, no el ahorro. Todas las cifras son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tres inversiones del caso y el paso 5 del ejemplo resuelto 1, donde Marisol ordena las tre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 meses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que agrega la herramienta es 10 servicios por $600, o sea $6,000 al mes. El tiempo de recuperación es el costo total dividido entre el margen que suma cada mes: $12,000 entre $6,000 son dos meses. Ojo: son dos meses en el caso ficticio del ejercicio, con su demanda, sus precios y su margen; con tus números puede ser otra cuenta, y por eso hay que hacerla con los tuy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figura de las tres inversione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ferencia entre crecer y gastar está en si el negocio puede hacer algo más o hacerlo mejor. La comodidad de quien está ahí todo el día importa, y también es una decisión legítima: sólo que es una decisión personal, y conviene separarla del dinero del negocio para no confundir lo que mejora tu día con lo que crece el taller. En el caso ficticio del ejercicio, el asiento bueno de la camioneta era un gasto con nombre de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crecer o gastar y el paso 3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rramienta de diagnóstico → Que no llegue trabajo y la herramienta quede guar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mpliar el local por doce meses → La renta se paga igual haya clientes 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mioneta de reparto → El gasto fijo más grande del caso y sin vuelta atr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tenimiento del equipo de hoy → Que te quite tiempo de banco sin sumar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tres inversiones del caso y la sección 3: el riesgo de cada opción depende de si el gasto es fijo, de si depende de que llegue trabajo y de si se puede reducir cuando el mes sale fl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herramienta con la capacitación incluida: $12,000 del caso ficticio → Cost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oce meses de renta a $3,000: $36,000 comprometidos → Cost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12,000 divididas entre $6,000 de margen extra al mes → Tiempo de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nta que se paga igual haya trabajo o no →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erramienta que puede quedar guardada si no llega trabajo →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sto total es todo lo que cuesta de verdad: la compra, la instalación, la capacitación, la renta y el mantenimiento. Si sólo sumas la factura, el tiempo de recuperación te sale más corto de lo que es y la inversión se ve más atractiva de lo que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tres preguntas y el paso 2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r si el gasto aumenta lo que el negocio puede hacer → Calcular el costo total, incluyendo capacitación, instalación y renta → Calcular el tiempo de recuperación con los números del propio negocio → Describir qué pasa si el trabajo no llega o si baja la temporada → Ordenar las opciones, primero las que no añaden gasto fijo → Escribir la decisión y la fecha en que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separa crecer de gastar, porque si el gasto no crece al negocio no hay nada que evaluar. Luego el costo total, que es donde se cuelan los gastos olvidados, después el tiempo de recuperación, que es la cuenta que más engaña si se hace con números de otros, y al final el riesgo. Ordenar y escribir la fecha es lo que convierte unaopinion en una decisión revi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paso a paso, y la figura de las tre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costo total de una inversión es el precio de compra y nad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se olvida de todo lo que rodea la compra: la instalación, la capacitación, la renta y el mantenimiento. En el caso ficticio del ejercicio, seis horas de capacitación son $900 de los $12,000. La quinta nota es el error más común: el tamaño de la inversión no dice nada sobre si conviene, porque una herramienta chica puede estar pagada en dos meses y un local grande no tener ni un mes de recuperación. La primera, la tercera y la cuar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2 del ejemplo resuelto 1 y la figura de las tre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lige un gasto grande que tu negocio ha considered en el último año o que estás considerando ahora, y escribe las tres respuestas: costo total, tiempo de recuperación y riesgo. Para el costo total incluye todo, hasta las horas que tú te vas a tardar en aprender a usarlo. Para el tiempo de recuperación usa sólo tus números: el margen que el gasto agrega al mes. Si el tiempo de recuperación no se puede calcular con lo que sabes, escribe eso mismo como la respuesta y pon como tarea el dato que te falta. Al final, escribe si ese gasto hace que tu negocio pueda hacer algo más, algo mejor o nada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3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las tres preguntas de una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las tres preguntas de una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 Memoria: las tres preguntas de una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crecer y ga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recer aumenta lo que el negocio puede hacer; gastar sólo consume dinero. Se distinguen con una pregunta: esto me deja hacer más servicios, con más calidad o a mejor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cluye el costo total de una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ompra, la instalación, la capacitación, la renta extra y el mantenimiento. Lo queForgot no s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tiempo de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sto total dividido entre el margen que la inversión agrega cada mes, con los números de tu propio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gasto fijo pesa más que los otros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e paga igual haya trabajo o no, y no se puede reducir en un m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anota l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a inversión que nunca se revisa se vuelve costumbre, y las costumbres cuestan dinero todos lo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toma el gasto más grande que hiciste este año y sepáralo en dos columnas: lo que de verdad cambió en el negocio y lo que sólo te cambia a ti. Si la segunda columna está más llena, no significa que esté mal: significa que es una decisión personal y conviene pagarla como tal, sin mezclarla con la caja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509" r:id="rId1"/>
    <p:sldLayoutId id="2481920510" r:id="rId2"/>
    <p:sldLayoutId id="2481920511" r:id="rId3"/>
    <p:sldLayoutId id="248192051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61e4b42d5ca99ef2c718b1912d40d6202255d0aaecb26821.jpg"/>
  <Relationship Id="rId3" Type="http://schemas.openxmlformats.org/officeDocument/2006/relationships/hyperlink" Target="https://negocios.lumbre.lat/object/neg-con-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hyperlink" Target="https://negocios.lumbre.lat/object/neg-con-r01-oa02" TargetMode="External"/>
  <Relationship Id="rId4" Type="http://schemas.openxmlformats.org/officeDocument/2006/relationships/hyperlink" Target="https://negocios.lumbre.lat/object/neg-con-r01-oa02"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hyperlink" Target="https://negocios.lumbre.lat/object/neg-con-r01-oa02" TargetMode="External"/>
  <Relationship Id="rId4" Type="http://schemas.openxmlformats.org/officeDocument/2006/relationships/hyperlink" Target="https://negocios.lumbre.lat/object/neg-con-r01-oa02"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hyperlink" Target="https://negocios.lumbre.lat/object/neg-con-r01-oa02" TargetMode="External"/>
  <Relationship Id="rId4" Type="http://schemas.openxmlformats.org/officeDocument/2006/relationships/hyperlink" Target="https://negocios.lumbre.lat/object/neg-con-r01-oa02"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hyperlink" Target="https://negocios.lumbre.lat/object/neg-con-r01-oa02"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hyperlink" Target="https://www.gob.mx/sat"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hyperlink" Target="https://www.gob.mx/profeco" TargetMode="External"/>
  <Relationship Id="rId4"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2" TargetMode="External"/>
  <Relationship Id="rId3"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vers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iesg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n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ndrí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con-r01-oa02"/>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ar una inversión posible por su costo total, su tiempo de recuperación y el riesgo que mete al negocio, y distinguir crecer de gas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Consolidación y crecimiento del negocio». Sobre el caso ficticio de Marisol y su «Taller Marisol», la lección separa crecer de gastar, enseña las tres preguntas que toda inversión debe responder (costo total, tiempo de recuperación y riesgo) y las aplica a tres gastos grandes del caso: una herramienta de diagnóstico, la ampliación del local por doce meses y una camioneta de reparto. Termina con un orden de decisión, dos ejemplos resueltos y ocho actividade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versión · riesgo · costo total · tiempo de recuperación · crecer o gas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taller va bien aparece la misma pregunta en todos los negocios: ¿en qué gasto meto el dinero que junté? La respuesta fácil es la que suena más grande, y casi nunca es la correcta. Esta lección te da un orden: primero separar crecer de gastar, después medir el costo total, el tiempo de recuperación y el riesgo, y al final decidir con los números de tu propio negocio. El caso es ficticio: Marisol y su «Taller Marisol» no existen, y todas sus cifras son de práct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tuvieras $12,000 guardados, ¿gastarías en una herramienta, en un local más grande o en una camioneta? Las tres opciones suenan a crecimiento. Sólo una de las tres cambia lo que tu negocio puede hacer. Esta lección te da las preguntas para saber cuál es cuá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recer y gastar se parecen en el table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cosas cuestan dinero y las dos se anotan en la misma libreta. La diferencia está en una sola pregunta: ¿esto cambia lo que el negocio puede hacer? Si la respuesta es sí, es crecer: más servicios, mejor calidad o mejor precio. Si la respuesta es no, es gastar: el negocio sigue haciendo exactamente lo mismo, sólo que con menos dinero en el caj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recer y gastar se parecen en el table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caso que confunde mucho: gastar en algo que a ti te da vida. Un lugar más cómodo, un equipo que se ve bien, un objeto que te gusta ver en el local. No hay nada malo en esas decisiones, pero no pueden pasar por la caja del negocio: ahí se mezclan tus ganas con las cuentas del taller, y el taller no gana con las tuy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recer y gastar se parecen en el tabl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gasto no aumenta lo que el negocio puede hacer, no es una inversión: por mucho que se compre como equip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recer-o-gastar.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recer y gastar se parecen en el tabl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8]]></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de una líne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anotar un gasto grande, escribe la respuesta a esta frase: esto me deja hacer más servicios, con más calidad o a mejor precio. Si no puedes completarla con una respuesta concreta y verificable, es gas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preguntas de una inver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gasto grande que de verdad crece al negocio se juzga con tres preguntas, siempre en este orden: cuánto cuesta de verdad, cuánto tarda el dinero en volver y qué riesgo mete. Si contestas las tres con números de tu negocio, la decisión sale sola. Si contestas alguna con esperanza, no has evaluado: te has detenido a soñ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preguntas de una inver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tres preguntas se responden en orden. La cuarta es la que decide si la opción entra o n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pregunt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tot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de una inversión no es lo que aparece en la factura. Es la factura más todo lo que viene alrededor: la instalación, el mantenimiento, la renta extra del espacio donde va a caber, el papel y los permisos, y las horas que tú te vas a tardar en aprender a usarlo. En el caso ficticio, la herramienta de diagnóstico cuesta $12,000, pero $900 de ese total son seis horas de capacitación de Marisol, valuadas a $150 la hora. Una herramienta sin la hora de aprender es un mueble car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empo de recupe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empo de recuperación es el tiempo que tarda el dinero invertido en volver a la caja del negocio. Se calcula con los números de tu negocio, no con los de otros: el costo total dividido entre el margen que esa inversión agrega cada mes. En el caso ficticio, la herramienta de diagnóstico le ahorra a Marisol 30 minutos por servicio: con 40 servicios son 20 horas al mes, que a 2 horas por servicio son 10 servicios más. Cada servicio del caso deja $600 de margen, así que la herramienta agrega $6,000 de margen al mes. El tiempo de recuperación son $12,000 divididas entre $6,000: dos me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esg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es la parte de la decisión que no depende de ti. Hay tres riesgos que se repiten en los negocios pequeños y conviene separar: el riesgo de que no llegue el trabajo, el riesgo de que el equipo no se use y el riesgo de gasto fijo. El tercero es el más pesado, porque se paga igual haya trabajo o no: la renta, el pago de un ayudante o el mantenimiento de un equipo grande no bajan cuando el mes sale flojo.]]></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iesgo de demanda: el trabajo no llega. Se nota en el tiempo de recuperación, que se alarga, y en el riesgo de que el equipo quede guard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esg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iesgo de uso: compras algo que usas poco. Se nota en el costo total, porque el mantenimiento y la renta corren igual lo uses o n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iesgo de gasto fijo: comprometes dinero que se paga todos los meses. Es el único de los tres que no baja cuando el mes sale flojo, y por eso pesa má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s tres inversiones del c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ndo las tres preguntas a los tres gastos grandes de Marisol, el orden queda claro. Y el orden no lo da el tamaño de la inversión: lo da el riesgo y el tiempo de recuper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s tres inversiones del c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no lo da el tamaño de la inversión: lo da el riesgo y el tiempo de recuperaci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inversiones-cas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s tres inversiones del c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talle de las cuentas de las tres inversiones del caso ficticio. Cifras de práctic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8]]></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781175"/>
                <a:gridCol w="2143125"/>
                <a:gridCol w="2066925"/>
                <a:gridCol w="21240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rramienta de diagnós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mpliar el loc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ioneta de repar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00 con seis horas de capac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6,000 de renta por doce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5,000 más $3,500 al mes de ga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amb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inta minutos menos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uarto más: más espacio, no más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tiempo de traslado, los mismos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8]]></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781175"/>
                <a:gridCol w="2143125"/>
                <a:gridCol w="2066925"/>
                <a:gridCol w="21240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rramienta de diagnós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mpliar el loc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ioneta de repar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uede calcular con los números de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uede calcular: no suma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princip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no llegue trabajo y la herramienta quede guar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ta fija que se paga igual haya clientes o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gasto fijo más grande del caso y sin vuelta atr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8]]></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1781175"/>
                <a:gridCol w="2143125"/>
                <a:gridCol w="2066925"/>
                <a:gridCol w="21240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rramienta de diagnós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mpliar el loc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ioneta de repar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edicto d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 pri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 después, y sólo con una 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ntra toda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s tres inversiones del c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8]]></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puede calcular también es informa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el tiempo de recuperación no se puede calcular, no es que el gasto esté bien: es que todavía no sabes de dónde vendría el dinero. Esa falta de número es la respuesta, y se escribe en la hoja igual que las otras d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s tres preguntas aplicadas a un gasto grande · Ejemplo resuelto 1: Marisol decide qué comprar con los $12,000 que separó · Paso 1 de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Separar crecer de gastar]]></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su lista de tres cosas que quiere: la herramienta de diagnóstico, ampliar el local y la camioneta. Antes de mirar precios, contesta la pregunta de una línea para cada una. La herramienta sí cambia lo que el negocio puede hacer, porque quita media hora de cada servicio. Ampliar el local, por ahora no, porque ella sola no alcanza a usar un tercer banco. La camioneta no, porque el número de clientes no depende de ella. La herramienta queda sola en la lis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s tres preguntas aplicadas a un gasto grande · Ejemplo resuelto 1: Marisol decide qué comprar con los $12,000 que separó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Calcular el costo total]]></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erramienta cuesta $11,100 en el mostrador, más seis horas de capacitación a $150 la hora, que son $900: total $12,000. Ampliar el local son $3,000 de renta al mes por doce meses, o sea $36,000, y cada mes se vuelve a pagar. La camioneta son $85,000 más $3,500 al mes entre gasolina, seguro y mantenimien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s tres preguntas aplicadas a un gasto grande · Ejemplo resuelto 1: Marisol decide qué comprar con los $12,000 que separó · Paso 3 de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Calcular el tiempo de recuperac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erramienta ahorra 30 minutos en cada servicio: 40 servicios por media hora son 20 horas, que a 2 horas por servicio son 10 servicios más. Cada servicio del caso deja $600 de margen, o sea $6,000 al mes. $12,000 divididas entre $6,000 son dos meses. En la ampliación del local el cálculo no sale: con una sola persona, un cuarto más no suma servicios. En la camioneta tampoco: el gasto no suma clientes ni servici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s tres preguntas aplicadas a un gasto grande · Ejemplo resuelto 1: Marisol decide qué comprar con los $12,000 que separó · Paso 4 de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Calcular el riesg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erramienta tiene un riesgo: que no llegue trabajo y la herramienta quede guardada. Es un riesgo bajo, porque no añade un gasto fijo mensual y, si hace falta, se puede vender. La ampliación del local tiene un riesgo alto: $3,000 al mes que se pagan con o sin clientes. La camioneta tiene el riesgo fijo más grande del caso, y además no se puede reduci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s tres preguntas aplicadas a un gasto grande · Ejemplo resuelto 1: Marisol decide qué comprar con los $12,000 que separó · Paso 5 de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Ordenar y decidi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no lo da el tamaño de la inversión, lo dan el riesgo y el tiempo de recuperación. Primero la herramienta, que en el caso ficticio se recupera en dos meses y no añade gasto fijo. Después la ampliación del local, pero sólo si antes se cumple una condición: que haya alguien más trabajando en el taller. La camioneta al final, y por ahora no ent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s tres preguntas aplicadas a un gasto grande · Ejemplo resuelto 1: Marisol decide qué comprar con los $12,000 que separó · Paso 6 de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Escribir la decisión y su fecha de revis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en una hoja: compro la herramienta de diagnóstico, $12,000; no compro ni la camioneta ni el local. Y escribe la fecha: tres meses después vuelve a hacer esta misma cuenta con los servicios que realmente hizo, no con los que calculó. Si la cuenta no se sostiene, esa es la información que le faltab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2: el gasto disfrazado · Ejemplo resuelto 2: la camioneta que parecía una inversión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deseo y su disfraz]]></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mpañero del giro le dice a Marisol que si no tiene camioneta no llega a las colonias del otro lado. El consejo suena bueno, y en el anuncio del caso ficticio la camioneta usada está por debajo de lo que ella había separado. La frase que se le quedó en la cabeza fue: sin camioneta no crezco. Esa frase es el disfraz, porque trae una solución a un problema que nadie había medi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2: el gasto disfrazado · Ejemplo resuelto 2: la camioneta que parecía una inversión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tres preguntas, en orde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 total: $85,000 más $3,500 al mes de gasolina, seguro y mantenimiento. Recuperación: no se puede calcular, porque la camioneta no suma servicios ni clientes, sólo cambia de dónde se llega. Riesgo: es el gasto fijo más grande del caso, y no se puede reducir ni devolver si el mes sale floj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2: el gasto disfrazado · Ejemplo resuelto 2: la camioneta que parecía una inversión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nombre correc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s tres preguntas contestadas, la camioneta deja de ser una inversión y pasa a ser un gasto grande. No porque la camioneta sea inútil, sino porque por sí sola no resuelve el problema que la hizo parecer necesar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2: el gasto disfrazado · Ejemplo resuelto 2: la camioneta que parecía una inversión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egunta que sí tenía respues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real de Marisol era si estaba perdiendo clientes por distancia. En el caso del ejercicio, la respuesta estaba escrita: en tres meses rechazó once pedidos por no llegar a tiempo a dos colonias. Eso sí es un dato, y un dato pequeño: once pedidos con un margen de $600 son $6,600 que no entraron a la caj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2: el gasto disfrazado · Ejemplo resuelto 2: la camioneta que parecía una inversión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a decisión y el sustitut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compró la camioneta. Probó con transporte de carga contratado dos veces por semana durante un mes, que en el caso ficticio le costó $2,800. Con eso atendió los once pedidos sin comprometer un gasto fijo de $85,000, y pudo ver que el problema no era la distancia sino la agen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2: el gasto disfrazado · Ejemplo resuelto 2: la camioneta que parecía una inversión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o que aprendió]]></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ahora escribe la frase que se le quedó en la cabeza y la convierte en pregunta: cuántos pedidos perdí por esta razón el mes pasado. Si el número no está escrito, no hay un problema que resolver: hay un gusto de compr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ista y un orden. La lista: toda inversión tiene tres respuestas escritas, costo total, tiempo de recuperación y riesgo. El orden: primero lo que aumenta lo que el negocio puede hacer, después lo que sólo lo hace más cómodo, y al final lo que es gusto. Y una hoja con la fecha en que vas a revisar la decisión, porque una inversión que nunca se revisa se convierte en costumbre, y las costumbres cuestan dinero todos los mes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Marisol separó $12,000 para invertir y tiene tres opciones: la herramienta de diagnóstico, ampliar el local por doce meses o una camioneta de reparto. ¿Cuál entra primer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herramienta de diagnóstico: con el margen que agrega en el caso, el dinero vuelve en dos meses y no añade gasto fijo mensual.]]></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amioneta de reparto: es lo primero porque los talleres de electrodomésticos necesitan una para llegar lej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ampliación del local: es lo primero porque un local más grande siempre trae más cliente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inguna de las tres, porque con $12,000 no se puede hacer crecer un negoci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herramienta de diagnóstico cuesta $12,000 en total y con ella Marisol alcanza para 10 servicios más al mes, que dejan $600 de margen cada uno. ¿En cuántos meses vuelve ese diner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eses): ________________]]></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gasto que no aumenta lo que el negocio puede hacer, pero que sí compra comodidad para quien lo usa, es un gasto y no una invers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opción del caso con su riesgo princip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erramienta de diagnóstic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mpliar el local por doce mes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mioneta de repar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ntenimiento del equipo de hoy]]></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renta se paga igual haya clientes o n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gasto fijo más grande del caso y sin vuelta atrá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te quite tiempo de banco sin sumar servici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no llegue trabajo y la herramienta quede guardad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dato pertenece a una de las tres preguntas. Clasifica cada un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total]]></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iempo de recuperaci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iesgo]]></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herramienta con la capacitación incluida: $12,000 del caso fictic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oce meses de renta a $3,000: $36,000 comprometid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12,000 divididas entre $6,000 de margen extra al m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nta que se paga igual haya trabajo o n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erramienta que puede quedar guardada si no llega trabaj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iempo de recuperación se calcula dividiendo el ___ total de la inversión entre el margen que esa inversión agrega cada mes. Si esa cuenta no sale con los números de tu propio negocio, todavía no estás evaluando una inversión: estás calculando un gas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evaluar una inversión, de arriba hacia abajo.]]></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lcular el costo total, incluyendo capacitación, instalación y renta]]></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lcular el tiempo de recuperación con los números del propio negocio]]></a:t>
            </a:r>
          </a:p>
        </p:txBody>
      </p:sp>
      <p:sp>
        <p:nvSpPr>
          <p:cNvPr id="11" name=""/>
          <p:cNvSpPr txBox="1"/>
          <p:nvPr/>
        </p:nvSpPr>
        <p:spPr>
          <a:xfrm>
            <a:off x="628650" y="3343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cribir qué pasa si el trabajo no llega o si baja la temporada]]></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rdenar las opciones, primero las que no añaden gasto fijo]]></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ir la decisión y la fecha en que se revis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reguntar si el gasto aumenta lo que el negocio puede hac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negoci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inversión que no aumenta lo que el negocio puede hacer es un gasto, aunque se compre como equipo de trabajo.]]></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osto total de una inversión es el precio de compra y nada más.]]></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iempo de recuperación se calcula con los números del propio negocio: costo total entre el margen que agrega al m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gasto fijo alto es el tipo de riesgo que más pesa, porque se paga igual haya trabajo o n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tre dos inversiones conviene siempre la más cara, porque trae más cos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lige un gasto grande que tu negocio ha considered en el último año o que estás considerando ahora, y escribe las tres respuestas: costo total, tiempo de recuperación y riesgo. Para el costo total incluye todo, hasta las horas que tú te vas a tardar en aprender a usarl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el tiempo de recuperación usa sólo tus números: el margen que el gasto agrega al mes. Si el tiempo de recuperación no se puede calcular con lo que sabes, escribe eso mismo como la respuesta y pon como tarea el dato que te falta.]]></a:t>
            </a:r>
          </a:p>
        </p:txBody>
      </p:sp>
      <p:sp>
        <p:nvSpPr>
          <p:cNvPr id="8" name=""/>
          <p:cNvSpPr txBox="1"/>
          <p:nvPr/>
        </p:nvSpPr>
        <p:spPr>
          <a:xfrm>
            <a:off x="514350" y="26003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final, escribe si ese gasto hace que tu negocio pueda hacer algo más, algo mejor o nada nuev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el dato perfecto: sirve más una cuenta con números de hace un mes que una cuenta que nunca se hace. Si no sabes el margen por servicio, empieza por restar materiales y horas al último trabajo que vendiste.]]></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as tres preguntas de una inver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8]]></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705100"/>
                <a:gridCol w="5410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gasto que aumenta lo que el negocio puede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gasto que no cambia la capacidad del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uesta de verdad, incluida la capacitación y la r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de recu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tarda el dinero en volver, con los números del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as tres preguntas de una inver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8]]></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705100"/>
                <a:gridCol w="5410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fuera de tu control si las cosas no sal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to f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gasto que se paga igual haya trabajo o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as tres preguntas de una invers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con-r01-oa02"/>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crecer y gast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recer aumenta lo que el negocio puede hacer; gastar sólo consume dinero. Se distinguen con una pregunta: esto me deja hacer más servicios, con más calidad o a mejor preci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cluye el costo total de una invers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mpra, la instalación, la capacitación, la renta extra y el mantenimiento. Lo queForgot no se cuen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tiempo de recuper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sto total dividido entre el margen que la inversión agrega cada mes, con los números de tu propio negoci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gasto fijo pesa más que los otros riesg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e paga igual haya trabajo o no, y no se puede reducir en un mal m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anota la fecha de revis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a inversión que nunca se revisa se vuelve costumbre, y las costumbres cuestan dinero todos los mes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toma el gasto más grande que hiciste este año y sepáralo en dos columnas: lo que de verdad cambió en el negocio y lo que sólo te cambia a ti. Si la segunda columna está más llena, no significa que esté mal: significa que es una decisión personal y conviene pagarla como tal, sin mezclarla con la caja del talle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iensa en el último gasto que hiciste por gusto: probablemente ahí está la respuesta. No hace falta cambiarlo, sólo saber de qué columna e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Marisol, su taller y sus tres opciones no existen, y todos los montos y plazos son cifras de práctica, para que rehagas la cuenta con tus números. Para el contexto fiscal y legal de México, la fuente oficial es el Servicio de Administración Tributaria (SAT) y la ley federal vigente en la fecha de publicación; esta orientación general no sustituye la asesoría de un contador o un abogado.]]></a:t>
            </a:r>
          </a:p>
        </p:txBody>
      </p:sp>
      <p:sp>
        <p:nvSpPr>
          <p:cNvPr id="8" name=""/>
          <p:cNvSpPr txBox="1"/>
          <p:nvPr/>
        </p:nvSpPr>
        <p:spPr>
          <a:xfrm>
            <a:off x="514350" y="36004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vigentes y comprobantes de los servicios que presta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de equipos y proveedore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comprar equipo para el talle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distinguir crecer de gastar, y sabes evaluar una inversión con tres respuestas escritas: costo total, tiempo de recuperación y riesgo. Con eso el orden de las compras deja de depender de laeuforia del mes y depende de tus números. El entregable de esta lección es una hoja con una opción, sus tres respuestas y una fecha de revisión. Escríbela con un gasto que ya hiciste o con uno que estás pensando hacer: en los dos casos, las tres preguntas se contestan igual.]]></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0-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1-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2-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3-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4-sort]]></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6-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7-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separar crecer de gastar, calcular el costo total, el tiempo de recuperación y el riesgo, y ordenar una inversión con tus números. Siguiente paso: comparar crecer con quedarse igual, con el mismo marco de pregunta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2"/>
              </a:rPr>
              <a:t><![CDATA[Inversiones y riesgos: qué poner y qué no pondr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78]]></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s tres cuentas de la herramienta de diagnóstico: costo total con la capacitación, margen que agrega al mes y tiempo de recuperación. Casi siempre el fallo es olvidar la capacitación o el mantenimiento dentro del costo tot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2026-10-25T04:57:16Z</dcterms:created>
  <dcterms:modified xsi:type="dcterms:W3CDTF">2026-10-25T04:57:16Z</dcterms:modified>
  <dc:title>Inversiones y riesgos: qué poner y qué no pondría</dc:title>
  <dc:description>Presentación editable del OA «Inversiones y riesgos: qué poner y qué no pondría». Enlace: https://negocios.lumbre.lat/object/neg-con-r01-oa02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