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tope no es una meta: es un límit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tope no es una meta: es un límit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tope de espacio y el tope de insumos»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tope de espacio y el tope de insumos»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mes corriente al top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mpezar por los números que ya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bre la nota del celular donde anota los servicios del mes y cuenta 40. No estima: cuenta. Sabe que el local abre 22 días con 8 horas de jornada y que una hora al día se va en cotizaciones y llamadas. Con eso tiene los dos primeros números del tope de tiempo: 176 horas de local y 22 horas de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mes corriente al top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Restar el trabajo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servicio le ocupa 2.5 horas, incluido el traslado y la entrega, y son 40 servicios: 100 horas. A las 154 horas de banco le quedan 54. Ahí aparece la primera sorpresa: le sobran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mes corriente al top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Dividir y redondear hacia 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54 horas divididas entre 2.5 horas son 21.6 servicios. Marisol anota 21, no 22, y escribe al lado por qué: el tope por tiempo es 61 servicio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mes corriente al top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Calcular los otros dos to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cal tiene 2 bancos y 22 días: 44 bancos-día, y cada trabajo ocupa un banco un día en promedio, o sea un tope de 44 servicios. Y separó $18,000 para refacciones, con $400 por servicio: un tope de 45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mes corriente al top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Quedarse con el más bajo y escribir qué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ope real del negocio es 44 servicios al mes. Lo escribe en una hoja pegada junto al banco, con la lista de lo que se rompe: el pasillo se llena, se pierde tiempo buscando refacciones y la calidad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l mes corriente al top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Cambiar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gunta deja de ser cuántos servicios quiero vender y pasa a ser cuántos servicios puedo entregar bien. Con 40 servicios hoy, la respuesta del ejercicio es 4 más, no 2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se rompe cuando se pasa d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bue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mes de diciembre, con la demanda del año encima, Marisol acepta 52 servicios: ocho por encima de su tope de 44. La cuenta de las horas dice que cabe (61 servicios), así que acepta. La cuenta del dinero no la revisó esa semana, y esa fue la parte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se rompe cuando se pasa d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se rompe primero: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gunda semana hay siete equipos esperando en el local: dos en los bancos y cinco en el pasillo. Para encontrar la refacción de un refrigerador, Marisol tiene que apartar tres equipos. Cada búsqueda le roba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se rompe cuando se pasa d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 que se rompe después: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fin de mes había gastado los $18,000 de refacciones en la mitad del mes. Tuvo que comprar de urgencia, y en el caso del ejercicio la compra de urgencia salió más cara: el mismo trabajo dejó menos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se rompe cuando se pasa d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se rompe al final: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últimos trabajos salieron con prisa. Uno se entregó sin prueba de funcionamiento y volvió a la semana siguiente. La garantía que ella misma ofrece se activó dos veces, y el tiempo que se va en regresar a un servicio ya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qué se rompe cuando se pasa d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aprendió y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ese mes, Marisol escribió en su hoja una cuarta pregunta que antes no tenía: cuántos equipos van a estar esperando al mismo tiempo. Y cambió su manera de prometer: hoy cotiza con fecha de entrega, no sólo co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44 servicios al mes, porque el tope real es el más bajo de los tres: 61 por tiempo, 44 por espacio y 45 por insu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real es el más bajo de los tres. Por tiempo: 154 horas divididas entre 2.5 horas son 61 servicios. Por espacio: 2 bancos por 22 días son 44 bancos-día, y cada trabajo ocupa un banco un día, o sea 44 servicios. Por insumos: $18,000 divididas entre $400 son 45 servicios. El menor es 44, el de espacio: hoy atiende 40 y puede crecer 4 servicios más sin romper nada. La segunda respuesta confunde un tope con el tope, y la cuarta cuenta horas como si fueran servicios. Todas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topes y la tabla de las cuentas del tope de tiempo: el tope real es el más bajo de tiempo, espacio e insu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 servicios al me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real es el más bajo de los tres topes: 44 servicios al mes, el del espacio. Con 40 servicios al mes, el margen es 44 menos 40, o sea 4 servicios más. Ojo: los topes de tiempo (61) e insumos (45) no son la respuesta, porque un tope que no se puede rebasar no sirve: la calidad cae antes de llegar a 61.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topes y el paso 5 del ejemplo resuelto 1, donde Marisol se queda con el más bajo de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de tiempo se rompe de dos maneras: trabajando de más en el mes o dejando trabajos a medias. Las dos quitan horas justo en el momento de revisar y de probar el trabajo, que es donde se juega la calidad. En el caso ficticio del ejercicio, los últimos servicios de diciembre salieron con prisa y dos de ellos volvieron por garantía. Cuando el tope se rompe por el tiempo, la primera cuenta la paga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sobre lo que se rompe cuando se pasa del tope, y la figura de los tres to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pe de tiempo → Horas de trabajo en banco divididas entre las horas de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pe de espacio → Bancos de trabajo por días de taller, sobre los días que ocupa cad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pe de insumos → Dinero para refacciones dividido entre el gasto de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pe real → El más bajo de los tres, porque es el que se romp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topes y la sección 1: cada tope se mide con su propia cuenta, y el tope real es el más bajo porque es el que se romp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oras de trabajo en banco divididas entre las horas de cada servicio →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ncos de trabajo multiplicados por los días de taller →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nero para refacciones dividido entre lo que gasta cada servicio → Insu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oras que sobran después del trabajo que ya está contratado →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rens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nor ·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real es el más bajo de los tres: el que se rompe primero limita todo lo demás. En el caso ficticio, tiempo (61 servicios) e insumos (45 servicios) están por encima del espacio (44 servicios), así que el espacio manda. Si al calcular te salen tres números y no sabes cuál tomar, toma el menor y escribe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topes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las horas de trabajo en banco que hay en un mes → Restar las horas que ocupa el trabajo que ya tienes → Dividir las horas libres entre las horas que toma cada servicio → Calcular los topes de espacio y de insumos con sus propias cuentas → Comparar los tres topes y quedarse con el más bajo → Escribir qué se rompe si el negocio pasa de ese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miden las horas, después se resta el trabajo que ya existe y sólo entonces se divide: si divides antes de restar, estás contando horas que ya están ocupadas. Luego se calculan los otros dos topes, se comparan los tres y el más bajo manda. El último paso es el que casi nadie escribe, y es el que convierte un número en una decisión: saber qué se rompe antes de que se rom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paso a paso, y la figura de los tres to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horas libres se obtienen restando al total de horas del mes las horas que ocupa el trabaj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stá al revés: si el número no sale exacto, el tope se redondea hacia abajo, porque un servicio de más se paga con horas de más y con calidad de menos. La cuarta nota también: el tope de espacio no se paga con renta, se paga con el pasillo lleno de equipos, con el tiempo perdido buscando refacciones y con un local donde ya no se puede trabajar. La primera, la segund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entas del tope de tiempo, el ejemplo resuelto 1 y la figura de lo que se rompe al pasar cada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negocio y escribe en una hoja tres cuentas: las horas de trabajo en banco que puedes dar en un mes, los lugares de trabajo de tu local por los días que trabajas, y el dinero que separas para los insumos de cada trabajo. Con esos tres números calcula los tres topes y quédate con el más bajo. Escríbelo con la fecha de hoy. Al final escribe una sola línea: cuántos trabajos más puedes aceptar al mes sin bajar la calidad. Si no sabes alguno de los tres números, escribe que no lo sabes y ponlo como la primera tarea de la semana: un tope que se estima no es un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os tres topes y su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os tres topes y su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los tres topes y su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tope de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ayor cantidad de trabajo que el negocio puede hacer bien, sin pasarse de sus tres límites: tus horas, el espacio del local y los insu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tope real es el más bajo de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tope que no se puede rebasar no sirve de nada: no puedes atender 61 servicios en un local que sólo cabe 4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el tope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s de trabajo en banco menos las horas que ya ocupa el trabajo de hoy, dividido entre las horas que toma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número no sale ex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dondea hacia abajo. El servicio de más se paga con horas de más y con calidad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recalcular 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cuando cambia el local, el equipo o la mezcla de trabajos. Un tope viejo es una suposición vi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mira los tres topes que calculaste y escoge el que más te aprieta. Escribe qué harías distinto si ese tope bajara un diez por ciento: ¿qué trabajo dejas de aceptar, qué hora dejas de trabajar o qué insumo dejas de comprar? Esa es la primera decisión que sale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3548" r:id="rId1"/>
    <p:sldLayoutId id="2481923549" r:id="rId2"/>
    <p:sldLayoutId id="2481923550" r:id="rId3"/>
    <p:sldLayoutId id="24819235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f72e9582dd6fa458dc436729e3f642538218dbbc403c3961.jpg"/>
  <Relationship Id="rId3" Type="http://schemas.openxmlformats.org/officeDocument/2006/relationships/hyperlink" Target="https://negocios.lumbre.lat/object/neg-co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hyperlink" Target="https://negocios.lumbre.lat/object/neg-con-r01-oa01" TargetMode="External"/>
  <Relationship Id="rId4" Type="http://schemas.openxmlformats.org/officeDocument/2006/relationships/hyperlink" Target="https://negocios.lumbre.lat/object/neg-con-r01-oa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hyperlink" Target="https://negocios.lumbre.lat/object/neg-con-r01-oa01" TargetMode="External"/>
  <Relationship Id="rId4" Type="http://schemas.openxmlformats.org/officeDocument/2006/relationships/hyperlink" Target="https://negocios.lumbre.lat/object/neg-con-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hyperlink" Target="https://negocios.lumbre.lat/object/neg-con-r01-oa01" TargetMode="External"/>
  <Relationship Id="rId4" Type="http://schemas.openxmlformats.org/officeDocument/2006/relationships/hyperlink" Target="https://negocios.lumbre.lat/object/neg-con-r01-oa01"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hyperlink" Target="https://negocios.lumbre.lat/object/neg-con-r01-oa01"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hyperlink" Target="https://www.gob.mx/sat"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1"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xi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e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omp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n-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tope de trabajo que tu negocio y tú pueden sostener en horas, insumos y espacio, y decir qué se rompe cuando el trabajo pasa de ese t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Consolidación y crecimiento del negocio». Trabaja el caso ficticio de Marisol y su «Taller Marisol»: un taller de electrodomésticos y mantenimiento del hogar que trabaja sola, desde un local rentado, con cuarenta servicios al mes. En orden: el tope de tiempo, el de espacio y el de insumos; luego el número que de verdad limita y lo que se rompe al pasarlo. Trae dos ejemplos resueltos, ocho actividades y dos juegos de repas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pacidad máxima · tope de trabajo · horas del mes · insumos · espacio · cal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negocio pequeño se cae porque le falte trabajo. Se cae porque aceptó más trabajo del que podía entregar bien, y un día la calidad bajó y con ella la confianza de los clientes. Crecer sin medir ese límite es agrandar el hoyo del que te sostienes: se ve más grande, pero se hunde más. Esta lección construye tres cosas: el tope de horas que tú puedes trabajar, el tope de espacio e insumos que el local aguanta, y la lista de lo que se rompe cuando el negocio pasa de ese número. El caso es ficticio: Marisol y su taller no existen, y todas sus cifras son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s servicios más puede atender tu negocio en un mes sin que la calidad baje? Si la respuesta te sale con decimales, todavía no la tienes. La respuesta es un número entero, y por encima de él hay una lista de cosas que empiezan a romper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tope no es una meta: es un lí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capacidad es la mayor cantidad de trabajo que el negocio puede hacer bien, sin saltarse ni uno de sus tres límites: tus horas, el espacio del local y los insumos que necesitas para trabajar. No es un deseo ni una meta de ventas: es una cuenta. Y la cuenta tiene un orden: se calculan los tres topes por separado y el tope real es el más bajo de los t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tope no es una meta: es un lí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Si primero te preguntas por las ventas y luego por los números, el número se acomoda a tu entusiasmo. Si primero mides y luego decides, el número manda. Por eso el primer trabajo de esta lección no es una venta: es un inventario de lo que tie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tope no es una meta: es un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topes se calculan por separado. El tope real es el más bajo, porque un tope que no se puede rebasar no sirve de na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top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tope no es una meta: es un lí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tiempo: cuántas horas de trabajo de banco das en un mes, menos las horas que ya ocupa el trabajo de hoy, dividido entre las horas que toma cada servi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espacio: cuántos lugares de trabajo tiene el local, por cuántos días, dividido entre los días que cada trabajo los ocup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insumos: cuánto dinero separas para refacciones en el mes, dividido entre lo que gasta cada serv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tope no es una meta: es un lí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866900"/>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real: el más bajo de los tres. Es el número que de verdad limita y, por lo general, no es el que se te ocurre primer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tres]]></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tres topes salen distintos, gana el más bajo. No porque los otros dos no importen, sino porque un tope que no se puede rebasar no sirve: no puedes atender 61 servicios en un local que sólo cabe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ope de tiempo: las horas de un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tiempo se arma en tres restas y una división. Primero, las horas que puedes trabajar dentro del local en un mes. Segundo, las horas que no son servicio, que se van en cotizaciones, llamadas y compras. Tercero, las horas que ocupa el trabajo que ya tienes. Lo que sobra, dividido entre las horas de cada servicio, es el número de servicios que todavía cab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ope de tiempo: las horas de un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número no sale exacto, el tope se redondea hacia abajo: ese servicio de más se paga con horas de má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ope-tiemp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ope de tiempo: las horas de un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Marisol, el local está abierto 22 días al mes con 8 horas de jornada: son 176 horas. Una hora al día se va en cotizaciones, llamadas y compras, o sea 22 horas. Quedan 154 horas de trabajo en banco. Hoy atiende 40 servicios y cada uno le ocupa 2.5 horas, contando el traslado, el diagnóstico y la entrega: son 100 horas. Sobran 54 horas, que alcanzan para 21 servicios más. El tope por tiempo es 61 servicios al 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ope de tiempo: las horas de un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entas del tope de tiempo del caso ficticio. Cifras de práct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086100"/>
                <a:gridCol w="301942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 taller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 días por 8 horas de jor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6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administración y cotiz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ora al día por 22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4 horas de b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el trabajo 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servicios por 2.5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4 hora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caben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4 horas divididas entre 2.5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086100"/>
                <a:gridCol w="301942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por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servicios de hoy más 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1 servicios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ope de tiempo: las horas de un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número no sale exacto, baj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54 horas libres divididas entre 2.5 horas dan 21.6. El tope se redondea hacia abajo: son 21 servicios, no 22. Un servicio más se ve como un detalle, pero ese servicio es el que hace que el último trabajo del mes salga a las nueve de la noch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ope de espacio y el tope de insum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espacio cuenta los lugares de trabajo del local y los días que cada trabajo los ocupa. En el caso ficticio, el taller de Marisol tiene 2 bancos y trabaja 22 días al mes: 44 bancos-día. La mitad de los servicios se entrega el mismo día y ocupa medio banco; la otra mitad espera una refacción o el retiro del equipo y ocupa el banco completo. En promedio, un servicio ocupa un banco durante un día. Tope por espacio: 44 servicios al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ope de espacio y el tope de insum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de insumos cuenta el dinero. En el caso ficticio, Marisol separa $18,000 al mes para comprar refacciones y cada servicio consume en promedio $400: son 45 servicios. Aquí está la trampa de los números: 45 se ve más grande que 44, pero el tope real no toma el más grande, toma el más bajo. El tope del negocio del caso es 44 servicios al 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ope de espacio y el tope de insum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el espacio fue el que mandó]]></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isol tenía 21 servicios de holgura en tiempo y 5 en dinero, y sólo 4 en espacio. El local es el primero que dice que no. Si hubiera calculado sólo las horas, habría prometido entregas que no iban a caber en el pasil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rompe cuando se pasa del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rse de un tope no se avisa con una alarma: se avisa con una falla concreta, y cada tope tiene la suya. El orden importa, porque el espacio se rompe antes que el tiempo y se rompe sin ruido. Por eso conviene escribir la lista de fallas junto al número: cuando empiece a ocurrir la primera, ya sabes que vas de m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rompe cuando se pasa del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pacio se rompe antes que el tiempo, y se rompe sin que nadie lo note hasta que ya está ro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que-se-romp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se rompe cuando se pasa del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también para la solución. Si lo que se rompió fue la caja, la salida es bajar el gasto fijo. Si lo que se rompió fue el espacio, la salida es espacio: más bancos, más local o menos trabajos a la vez. Si lo que se rompió fue la calidad, la salida es bajar el ritmo, y eso significa decir que no a trabajos, que es la decisión más difícil de las t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mes en que Marisol dijo que sí a todo · Ejemplo resuelto 1: del mes corriente al tope, paso a pas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mpezar por los números que ya tien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bre la nota del celular donde anota los servicios del mes y cuenta 40. No estima: cuenta. Sabe que el local abre 22 días con 8 horas de jornada y que una hora al día se va en cotizaciones y llamadas. Con eso tiene los dos primeros números del tope de tiempo: 176 horas de local y 22 horas de administ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mes en que Marisol dijo que sí a todo · Ejemplo resuelto 1: del mes corriente al tope, paso a pas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Restar el trabajo que ya exis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rvicio le ocupa 2.5 horas, incluido el traslado y la entrega, y son 40 servicios: 100 horas. A las 154 horas de banco le quedan 54. Ahí aparece la primera sorpresa: le sobran ho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mes en que Marisol dijo que sí a todo · Ejemplo resuelto 1: del mes corriente al tope, paso a pas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ividir y redondear hacia abaj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4 horas divididas entre 2.5 horas son 21.6 servicios. Marisol anota 21, no 22, y escribe al lado por qué: el tope por tiempo es 61 servicios al 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mes en que Marisol dijo que sí a todo · Ejemplo resuelto 1: del mes corriente al tope, paso a pas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alcular los otros dos top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tiene 2 bancos y 22 días: 44 bancos-día, y cada trabajo ocupa un banco un día en promedio, o sea un tope de 44 servicios. Y separó $18,000 para refacciones, con $400 por servicio: un tope de 45 servici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mes en que Marisol dijo que sí a todo · Ejemplo resuelto 1: del mes corriente al tope, paso a pas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Quedarse con el más bajo y escribir qué se romp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pe real del negocio es 44 servicios al mes. Lo escribe en una hoja pegada junto al banco, con la lista de lo que se rompe: el pasillo se llena, se pierde tiempo buscando refacciones y la calidad ba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el mes en que Marisol dijo que sí a todo · Ejemplo resuelto 1: del mes corriente al tope, paso a pas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Cambiar la pregun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deja de ser cuántos servicios quiero vender y pasa a ser cuántos servicios puedo entregar bien. Con 40 servicios hoy, la respuesta del ejercicio es 4 más, no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mes que pasó del tope · Ejemplo resuelto 2: qué se rompe cuando se pasa del top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buena inten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es de diciembre, con la demanda del año encima, Marisol acepta 52 servicios: ocho por encima de su tope de 44. La cuenta de las horas dice que cabe (61 servicios), así que acepta. La cuenta del dinero no la revisó esa semana, y esa fue la parte que salió m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mes que pasó del tope · Ejemplo resuelto 2: qué se rompe cuando se pasa del top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rompe primero: el espa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gunda semana hay siete equipos esperando en el local: dos en los bancos y cinco en el pasillo. Para encontrar la refacción de un refrigerador, Marisol tiene que apartar tres equipos. Cada búsqueda le roba veinte minut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mes que pasó del tope · Ejemplo resuelto 2: qué se rompe cuando se pasa del top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rompe después: el din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fin de mes había gastado los $18,000 de refacciones en la mitad del mes. Tuvo que comprar de urgencia, y en el caso del ejercicio la compra de urgencia salió más cara: el mismo trabajo dejó menos marg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mes que pasó del tope · Ejemplo resuelto 2: qué se rompe cuando se pasa del top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ompe al final: la cal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últimos trabajos salieron con prisa. Uno se entregó sin prueba de funcionamiento y volvió a la semana siguiente. La garantía que ella misma ofrece se activó dos veces, y el tiempo que se va en regresar a un servicio ya no alcanz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mes que pasó del tope · Ejemplo resuelto 2: qué se rompe cuando se pasa del top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aprendió y lo que camb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se mes, Marisol escribió en su hoja una cuarta pregunta que antes no tenía: cuántos equipos van a estar esperando al mismo tiempo. Y cambió su manera de prometer: hoy cotiza con fecha de entrega, no sólo con prec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números y una hoja. El primer número: las horas de banco de un mes, menos las horas que ya ocupa tu trabajo. El segundo: los lugares de trabajo de tu local por los días que trabajas, sobre los días que ocupa cada trabajo. El tercero: el dinero de refacciones que separas, dividido entre lo que gasta cada servicio. Y la hoja: el menor de los tres, con la lista de lo que se rompe. Tu tope no se calcula una vez: se recalcula cuando cambia el local, el equipo o la mezcla de trabaj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Marisol tiene 154 horas de trabajo en banco al mes, 2 bancos durante 22 días, $18,000 para refacciones, y cada servicio ocupa 2.5 horas, $400 en refacciones y un día de banco. ¿Cuál es el tope real del negoci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44 servicios al mes, porque el tope real es el más bajo de los tres: 61 por tiempo, 44 por espacio y 45 por insumo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61 servicios al mes, porque el tiempo es lo único que limita a quien trabaja so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45 servicios al mes, porque lo que manda es el dinero que hay para refaccion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54 servicios al mes, porque las horas del mes son el tope y cada servicio ocupa una ho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tope por tiempo de Marisol es de 61 servicios al mes, el tope por espacio es de 44 y el tope por insumos es de 45. ¿Cuántos servicios puede atender todavía, por encima de los 40 que atiende hoy, sin pasar del tope rea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servicios al mes):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ar del tope de tiempo de un negocio no se nota en el dinero del mes: se nota en la calidad del trabajo y en las garantías que se activa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ope con la cuenta que lo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ope de tiemp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pe de espa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pe de insum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pe re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ncos de trabajo por días de taller, sobre los días que ocupa cada trabaj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nero para refacciones dividido entre el gasto de cada servi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ás bajo de los tres, porque es el que se rompe primero]]></a:t>
            </a:r>
          </a:p>
        </p:txBody>
      </p:sp>
      <p:sp>
        <p:nvSpPr>
          <p:cNvPr id="9" name=""/>
          <p:cNvSpPr txBox="1"/>
          <p:nvPr/>
        </p:nvSpPr>
        <p:spPr>
          <a:xfrm>
            <a:off x="628650" y="19240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oras de trabajo en banco divididas entre las horas de cada servi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uenta sirve para medir un tipo de límite. Clasifica cada u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iemp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ac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sumos]]></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as de trabajo en banco divididas entre las horas de cada servicio]]></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ncos de trabajo multiplicados por los días de tall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nero para refacciones dividido entre lo que gasta cada serv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ras que sobran después del trabajo que ya está contrata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ope real del negocio es el ___ de los tres topes calculados, y en el caso ficticio del ejercicio el que se rompe primero es el de 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alcular el tope real del negocio,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tar las horas que ocupa el trabajo que ya tien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ir las horas libres entre las horas que toma cada servici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los topes de espacio y de insumos con sus propias cuenta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los tres topes y quedarse con el más baj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qué se rompe si el negocio pasa de ese top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ntar las horas de trabajo en banco que hay en un m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ope real del negocio es el más bajo de los tres topes: tiempo, espacio e insum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horas libres se obtienen restando al total de horas del mes las horas que ocupa el trabajo de hoy.]]></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el número de servicios no sale exacto, se redondea hacia arriba, porque un servicio siempre se puede hacer más rápi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sar del tope de espacio se paga con más renta del local.]]></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tope de insumos se mide con el dinero para refacciones dividido entre lo que gasta cada servici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negocio y escribe en una hoja tres cuentas: las horas de trabajo en banco que puedes dar en un mes, los lugares de trabajo de tu local por los días que trabajas, y el dinero que separas para los insumos de cada trabaj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os tres números calcula los tres topes y quédate con el más bajo. Escríbelo con la fecha de hoy. Al final escribe una sola línea: cuántos trabajos más puedes aceptar al mes sin bajar la calidad.]]></a:t>
            </a:r>
          </a:p>
        </p:txBody>
      </p:sp>
      <p:sp>
        <p:nvSpPr>
          <p:cNvPr id="8" name=""/>
          <p:cNvSpPr txBox="1"/>
          <p:nvPr/>
        </p:nvSpPr>
        <p:spPr>
          <a:xfrm>
            <a:off x="514350" y="26003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sabes alguno de los tres números, escribe que no lo sabes y ponlo como la primera tarea de la semana: un tope que se estima no es un top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rve más un número honesto de hace dos semanas que un número exacto que nunca escribes. Empieza por el más fácil: cuenta tus días de trabajo y tus horas de jornad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os tres topes y sus cue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e banco del mes divididas entre las horas de cada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ncos por días de taller sobre los días que ocupa cada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insu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para refacciones dividido entre el gasto de cada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ás bajo de los tres top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os tres topes y sus cue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del mes después del trabajo ya contra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om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falla visible cuando el negocio pasa de su to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os tres topes y sus cuen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n-r01-oa01"/>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tope de capacida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yor cantidad de trabajo que el negocio puede hacer bien, sin pasarse de sus tres límites: tus horas, el espacio del local y los insum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tope real es el más bajo de los tr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tope que no se puede rebasar no sirve de nada: no puedes atender 61 servicios en un local que sólo cabe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el tope de tiemp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s de trabajo en banco menos las horas que ya ocupa el trabajo de hoy, dividido entre las horas que toma cada servi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número no sale exac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dondea hacia abajo. El servicio de más se paga con horas de más y con calidad de men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recalcular el top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cuando cambia el local, el equipo o la mezcla de trabajos. Un tope viejo es una suposición vie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mira los tres topes que calculaste y escoge el que más te aprieta. Escribe qué harías distinto si ese tope bajara un diez por ciento: ¿qué trabajo dejas de aceptar, qué hora dejas de trabajar o qué insumo dejas de comprar? Esa es la primera decisión que sale de esta lección.]]></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el servicio que te quita más horas por peso de material: suele ser el que más aprieta el tope de insum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y su taller no existen, y todas las cifras son de práctica, para que puedas rehacer la cuenta con tus propios números. Para el contexto fiscal y legal de México, la fuente oficial es el Servicio de Administración Tributaria (SAT) y la ley federal vigente en la fecha de publicación; esta orientación general no sustituye la asesoría de un contador o un abogado.]]></a:t>
            </a:r>
          </a:p>
        </p:txBody>
      </p:sp>
      <p:sp>
        <p:nvSpPr>
          <p:cNvPr id="8"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vigentes y comprobantes de los servicios que pres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de refacciones y de proveedor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comprar equipo o refaccion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calcular tres topes y tomar el más bajo, y sabes decir qué se rompe cuando el negocio los pasa. Eso cambia la manera de crecer: no se trata de vender más, sino de saber cuántos trabajos caben bien y qué hay que cambiar antes de pasarse. El entregable de esta lección es una hoja con tres cuentas, un número y una fecha. Escríbela hoy con tus cifras: si el número te sorprende, mejor que te sorprenda ahora y no en el mes en que el pasillo se llenó y la calidad bajó.]]></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1-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alcular el tope de tiempo, el de espacio y el de insumos, quedarte con el más bajo y decir qué se rompe al pasarlo. Siguiente paso: qué poner y qué no pondría en una inversión del negoc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1"/>
              </a:rPr>
              <a:t><![CDATA[Capacidad máxima: hasta dónde puedes crecer sin romper la ca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tres cuentas: horas de banco, bancos por día y dinero de refacciones. Casi siempre el fallo es olvidar restar el trabajo que ya tienes antes de dividir, o redondear hacia arrib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2026-10-25T05:47:55Z</dcterms:created>
  <dcterms:modified xsi:type="dcterms:W3CDTF">2026-10-25T05:47:55Z</dcterms:modified>
  <dc:title>Capacidad máxima: hasta dónde puedes crecer sin romper la calidad</dc:title>
  <dc:description>Presentación editable del OA «Capacidad máxima: hasta dónde puedes crecer sin romper la calidad». Enlace: https://negocios.lumbre.lat/object/neg-con-r01-oa01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