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presProps" Target="presProps.xml"/>
  <Relationship Id="rId75" Type="http://schemas.openxmlformats.org/officeDocument/2006/relationships/viewProps" Target="viewProps.xml"/>
  <Relationship Id="rId76"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Nego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m-r01-oa04]]></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com-r01-oa04]]></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El control por ubicación» (2 de 3).]]></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El control por ubicación» (3 de 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m-r01-oa0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com-r01-oa04]]></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m-r01-oa0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com-r01-oa04]]></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Las caducidades: lo que vence primero sale primero» (2 de 3).]]></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Las caducidades: lo que vence primero sale primero» (3 de 3).]]></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m-r01-oa04]]></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m-r01-oa0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com-r01-oa04]]></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La merma que no se ve» (2 de 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control de la tienda y las fech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Paso 1. La pregu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osa quiere saber dos cosas: qué hay en la tienda y qué está por vencer. Escribe las dos preguntas en la primera hoja, porque una sola pregunta no alcanza para el control del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m-r01-oa04]]></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control de la tienda y las fech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Paso 2. El conteo por lug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el caso ficticio del ejercicio, Rosa cuenta por ubicación y no por producto: 158 referencias en el anaquel de abarrotes, 24 en la vitrina de refrigerados, 18 en el estante de limpieza y 3 en el congelador. Son 203 en total, que son las que quedaron en la tienda después de la limpieza del mes pas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m-r01-oa04]]></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control de la tienda y las fech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Paso 3. Las fech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osa revisa las fechas de arriba hacia abajo. En el anaquel encuentra 19 referencias de aceite que vencen dentro de las dos semanas. En la vitrina y en el congelador anota las fechas por separado, en la hoja de la vitrina, porque esos productos se revisan todos los días y no pueden esperar al cierre del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m-r01-oa04]]></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control de la tienda y las fech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Paso 4. L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o que vence antes va al frente: Rosa acomoda esas 19 referencias de aceite en la repisa de la entrada, donde se ven. Y escribe cada una con su fecha en la hoja de merma, con el motivo escrito de antemano: caduc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m-r01-oa04]]></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control de la tienda y las fech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Paso 5. El resul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final del mes, 18 de las 19 referencias no llegaron a venderse: una sola salió a tiempo. En el caso ficticio del ejercicio, el costo real de $28.00 por litro, que es el mismo de la hoja de costos de la lección anterior, convierte la caducidad del mes en $504.0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m-r01-oa04]]></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el control de la tienda y las fech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Paso 6. Lo que aprend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control por ubicación y la revisión de fechas son el mismo trabajo, y los dos se hacen con una hoja, no con la memoria. La herramienta T14, Control básico de inventario, es donde queda el conteo por ubicación y la lista de lo que está por vencer. Y la hoja de merma, con su costo real, se arma en la T04, Hoja de cos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m-r01-oa04]]></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merma del mes, medida y coste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Paso 1. La pregu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cierre del mes, Rosa se hace la única pregunta que importa: ¿cuánto dinero salió de la tienda sin que entrara nada a cambio? La respuesta no está en la caja ni en el anaquel: está en la hoja de me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m-r01-oa04]]></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merma del mes, medida y coste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Paso 2. Los cuatro tip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n el caso ficticio del ejercicio, la hoja de merma del mes trae cuatro líneas: 18 unidades por caducidad, 9 rotas o derramadas, 6 devueltas por el cliente y 4 por error de caja o de cambio. En total, 37 unidades que salieron de la tien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m-r01-oa04]]></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merma del mes, medida y coste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Paso 3. El co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da una de esas 37 unidades se multiplica por el costo real de $28.00, el mismo de la hoja de costos, con la merma, el empaque y la pérdida ya dentro: 37 por $28.00 son $1,036.00. Con el precio de compra el número saldría más bajo y la merma quedaría subestim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m-r01-oa04]]></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merma del mes, medida y coste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Paso 4. La lec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número grande de la hoja es la caducidad: 18 de 37 unidades, casi la mitad. Eso dice que el problema no está en el cliente, que sólo devolvió 6, ni en el mostrador: está en el anaquel y en el pedido. La merma del aceite no se fabricó en la caja, se fabricó antes, en la compra y en el acomo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m-r01-oa04]]></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merma del mes, medida y coste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Paso 5. Las tres ac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osa escribe tres acciones y les pone fecha. Una: revisar las fechas del anaquel todos los días al abrir, no una vez a la semana. Dos: poner al frente lo que vence antes, cada vez que se repone. Tres: revisar el pedido de aceite, porque si se pide mucho más de lo que rota, la merma se fabrica desde la compra. La herramienta T18, Plan de mejora, es donde esas tres acciones quedan con fecha y respons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m-r01-oa04]]></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la merma del mes, medida y coste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Paso 6. Lo que camb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mes siguiente, la hoja de merma trae menos líneas de caducidad y más líneas de venta. Ese es el resultado que importa: no es que la tienda gane más, es que el mismo aceite deja de perderse. Cuando la hoja ya trae el número de la merma, la mejora deja de ser una impresión y pasa a ser un da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m-r01-oa04]]></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Lo que te llevas»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Poner al frente del anaquel lo que vence antes y anotarlo con su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alida de lo que vence antes se decide al abrir, no al final del mes. Ponerlo al frente hace que se vea y se ofrezca; esconderlo detrás garantiza que se quede hasta que ya no sirva, y bajarle el precio no cambia la fecha. La fecha se anota junto con la referencia porque la hoja de merma necesita el motivo. Caso ficticio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 lo que vence primero sale primero y el paso 4 del ejemplo resuelt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com-r01-oa04]]></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036 $ (tolerancia ±0.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Treinta y siete unidades por $28.00 de costo real son $1,036.00. La cuenta sale con el costo real y no con el precio de compra, porque el costo real ya incluye la merma, el empaque y la pérdida de cada unidad. Si te sale un número menor, estás usando el precio de compra. Cifras del caso ficticio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 la merma del mes y el paso 3 del ejemplo resuelt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com-r01-oa04]]></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49 % (tolerancia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Dieciocho entre treinta y siete es casi la mitad: 49 por ciento. Esa es la línea más grande de la hoja de merma y dice algo concreto: el problema no está en el cliente, está en el anaquel y en el pedido. Cifras del caso ficticio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 la merma del mes y el paso 4 del ejemplo resuelt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com-r01-oa04]]></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stá escrito al revés de como debe ser. La fecha manda sobre la venta: lo que ya venció sale del anaquel y pasa a la hoja de merma con su motivo, aunque nadie lo reclame. Dejarlo ahí no es prudencia, es pérdida que se está haciendo sola. Lo que sí conviene es decidir por escrito qué se hace con lo caducado, y esa decisión se aplica después de retirar el producto. Caso ficticio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 lo que vence primero sale primero y la sección 2 sobre las caducidad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com-r01-oa04]]></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aducidad → El producto pasó su fecha y no se vend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oto o derramado → Se rompió en el traslado o se abrió en el anaque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Devuelto → El cliente lo trajo de vue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rror de caja → Se cobró mal y hubo que devolver din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Hoja de merma → El registro de lo que salió sin que entrara din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 la merma del mes del ejercicio: la caducidad es lo que pasó su fecha, lo roto o derramado es lo que se rompió, lo devuelto es lo que trajo el cliente, el error de caja es lo que se cobró mal, y la hoja de merma es el registro de todo lo que salió sin dinero de vuel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com-r01-oa04]]></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Revisar las fechas de la vitrina y del congelador → Al abr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Revisar las fechas del anaquel → Al abr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Poner al frente lo que vence antes → Al abr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Anotar cada salida con su motivo → Durante el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Contar las unidades que quedan de cada referencia → Al cierre del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Anotar la merma del mes en la hoja de merma → Al cierre del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l abrir se revisan las fechas y se acomoda lo que vence antes: la revisión de la vitrina y el congelador es diaria y la del anaquel, semanal, pero las dos entran antes de que empiece a comprar la gente. Durante el día se anota cada salida con su motivo, porque una salida sin motivo no se puede corregir. Al cierre del mes se cuenta lo que queda y se anota la merma. Ver la figura de lo que vence primero sale prim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com-r01-oa04]]></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Clasificar» (2 de 2).]]></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ontar lo que queda de cada referencia, por ubicación → Revisar las fechas y separar lo que ya venció → Anotar cada salida con su motivo: caducidad, rotura, devolución o error → Poner el costo real de cada unidad perdida → Comparar con el mes anterior y decidir las acciones del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el conteo, porque sin saber qué queda no se sabe qué salió. Después las fechas, que separan lo que ya venció del resto. Luego cada salida con su motivo, que es lo que hace falta para corregir. Después el costo, que convierte unidades en dinero. Y al final la comparación con el mes anterior, que es donde salen las ac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ejemplo resuelto 2 y la figura de la merma del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com-r01-oa04]]></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Lo que ya pasó su fecha puede quedarse en el anaquel mientras nadie lo reclam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nota es la que no se sostiene: lo que ya venció sale del anaquel y pasa a la hoja de merma con su motivo, sin esperar a que alguien lo reclame. Las notas primera, tercera, cuarta y quinta sí se sostienen: el costo real es el que mide la pérdida, la fecha manda sobre la venta, el desglose por producto dice por dónde se pierde y una salida sin motivo no se puede corregi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tabla de la merma del mes y la sección 3 sobre la merma que no se v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com-r01-oa04]]></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Detective de errores» (2 de 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motivo · cos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primer hueco es el motivo de la salida, que es lo que permite corregir: sin motivo, una pérdida sólo se repite. El segundo hueco es el costo real, el mismo de la hoja de costos, con la merma, el empaque y la pérdida ya dentro. Con los dos huecos, la hoja deja de ser una lista de cosas que se perdieron y se convierte en un pl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 la merma del mes y la sección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com-r01-oa04]]></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Haz el control de una semana de tu tienda o de un negocio al que tengas acceso. Escribe una hoja con cuatro columnas: ubicación, referencias que hay, cuántas unidades quedan y qué vence primero. Al final de la semana, anota en otra hoja cada salida con su motivo: caducidad, rotura, devolución o error de caja. Si no sabes el motivo de una salida, esa es la que hay que investigar prim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m-r01-oa04]]></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0 · Reflexión» (2 de 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Lo que te llevas · Memoria: el control y la me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m-r01-oa04]]></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Lo que te llevas · Memoria: el control y la me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m-r01-oa04]]></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Lo que te llevas · Memoria: el control y la me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m-r01-oa04]]></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ada cuánto se revisa la vitr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Todos los días, antes de abrir. Ahí las fechas se vencen más rápido que en el anaque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m-r01-oa04]]></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hace con lo que ya venc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ale del anaquel y se anota en la hoja de merma con su motivo. No se queda ahí espera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m-r01-oa04]]></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lo que vence antes va al fr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lo que vence primero tiene que salir primero, y al fondo del anaquel nunca sa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m-r01-oa04]]></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on qué costo se mide la me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n el costo real de cada unidad, el mismo de la hoja de costos: con la merma, el empaque y la pérdida ya den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m-r01-oa04]]></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 la hoja de mer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Convertir cada pérdida en un número y en un motivo, para que el mes siguiente se pueda corregir en lugar de repeti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m-r01-oa04]]></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Segunda pregunta del producto: elige el producto con más salidas de merma en tu hoja y calcula cuánto te cuesta al mes, con el costo real y no con el precio de compra. Después escribe dos acciones con fecha y responsable: una para el control y otra para el pedido o el acomodo. La herramienta T14, Control básico de inventario, es donde queda el conteo por ubicación y lo que está por vencer; la T04, Hoja de costos, es donde se arma el costo de la merma; y la T18, Plan de mejora, es donde esas dos acciones se vuelven un plan con respons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m-r01-oa04]]></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1 · Reflexión» (2 de 2).]]></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com-r01-oa04]]></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3).]]></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3 de 3).]]></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17064" r:id="rId1"/>
    <p:sldLayoutId id="2481917065" r:id="rId2"/>
    <p:sldLayoutId id="2481917066" r:id="rId3"/>
    <p:sldLayoutId id="2481917067"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50c6887737294ffc1dbf5a2a5fa74eec143790ca3d8f6f641.jpg"/>
  <Relationship Id="rId3" Type="http://schemas.openxmlformats.org/officeDocument/2006/relationships/hyperlink" Target="https://negocios.lumbre.lat/object/neg-com-r01-oa04"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4"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4"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4"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4"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4"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4"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4"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4" TargetMode="External"/>
  <Relationship Id="rId3" Type="http://schemas.openxmlformats.org/officeDocument/2006/relationships/hyperlink" Target="https://negocios.lumbre.lat/object/neg-com-r01-oa04" TargetMode="External"/>
  <Relationship Id="rId4" Type="http://schemas.openxmlformats.org/officeDocument/2006/relationships/hyperlink" Target="https://negocios.lumbre.lat/object/neg-com-r01-oa04" TargetMode="External"/>
  <Relationship Id="rId5"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4" TargetMode="Externa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4"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4" TargetMode="External"/>
  <Relationship Id="rId3" Type="http://schemas.openxmlformats.org/officeDocument/2006/relationships/hyperlink" Target="https://negocios.lumbre.lat/object/neg-com-r01-oa04" TargetMode="External"/>
  <Relationship Id="rId4" Type="http://schemas.openxmlformats.org/officeDocument/2006/relationships/hyperlink" Target="https://negocios.lumbre.lat/object/neg-com-r01-oa04" TargetMode="External"/>
  <Relationship Id="rId5"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4"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4"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4"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4"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4"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4"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4" TargetMode="External"/>
  <Relationship Id="rId3" Type="http://schemas.openxmlformats.org/officeDocument/2006/relationships/hyperlink" Target="https://negocios.lumbre.lat/object/neg-com-r01-oa04" TargetMode="External"/>
  <Relationship Id="rId4" Type="http://schemas.openxmlformats.org/officeDocument/2006/relationships/hyperlink" Target="https://negocios.lumbre.lat/object/neg-com-r01-oa04" TargetMode="External"/>
  <Relationship Id="rId5"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4"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4"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4"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4"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4"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4"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4"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4"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4"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4"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4"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4"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4"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4"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4"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4" TargetMode="Externa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4"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4"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4"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4"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4"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4"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4"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4"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4"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4"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4"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4"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4"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4"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4"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4"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4"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4" TargetMode="External"/>
  <Relationship Id="rId3" Type="http://schemas.openxmlformats.org/officeDocument/2006/relationships/hyperlink" Target="https://negocios.lumbre.lat/object/neg-com-r01-oa04" TargetMode="External"/>
  <Relationship Id="rId4"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4"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4"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4"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4"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4"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4"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4"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4"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4"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4"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4"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4"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4" TargetMode="External"/>
  <Relationship Id="rId3" Type="http://schemas.openxmlformats.org/officeDocument/2006/relationships/hyperlink" Target="https://www.gob.mx/profeco" TargetMode="Externa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4" TargetMode="External"/>
  <Relationship Id="rId3" Type="http://schemas.openxmlformats.org/officeDocument/2006/relationships/hyperlink" Target="https://www.gob.mx/sat" TargetMode="External"/>
  <Relationship Id="rId4"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4" TargetMode="Externa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4"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4"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com-r01-oa04" TargetMode="External"/>
  <Relationship Id="rId3" Type="http://schemas.openxmlformats.org/officeDocument/2006/relationships/notesSlide" Target="../notesSlides/notesSlide7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Inventari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aducidad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merm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ier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i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q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adi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ve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Negocios]]></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negocios.lumbre.lat/object/neg-com-r01-oa04"/>
              </a:rPr>
              <a:t><![CDATA[Ver el OA en negocio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4"/>
              </a:rPr>
              <a:t><![CDATA[Inventario, caducidades y merma: lo que se pierde sin que nadie lo v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trolar qué hay en cada lugar de la tienda, revisar las caducidades con una regla que no dependa de la memoria y costear la merma del mes para saber por dónde se está yendo el trabaj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4"/>
              </a:rPr>
              <a:t><![CDATA[Inventario, caducidades y merma: lo que se pierde sin que nadie lo v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rta lección del curso «Comercio y pequeñas tiendas como negocio». Con el caso ficticio de Rosa y «Abarrotes Rosa», haces el control por ubicación, ordenas la salida del anaquel por fecha de caducidad y costeas la merma del mes. Cierra con nueve actividades evaluadas, dos juegos de repaso y una hoja de merma que te quedas.]]></a:t>
            </a:r>
          </a:p>
        </p:txBody>
      </p:sp>
      <p:sp>
        <p:nvSpPr>
          <p:cNvPr id="9" name=""/>
          <p:cNvSpPr txBox="1"/>
          <p:nvPr/>
        </p:nvSpPr>
        <p:spPr>
          <a:xfrm>
            <a:off x="514350" y="36195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Negocios]]></a:t>
            </a:r>
          </a:p>
        </p:txBody>
      </p:sp>
      <p:sp>
        <p:nvSpPr>
          <p:cNvPr id="10" name=""/>
          <p:cNvSpPr txBox="1"/>
          <p:nvPr/>
        </p:nvSpPr>
        <p:spPr>
          <a:xfrm>
            <a:off x="514350" y="40100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inventario · caducidades · merma · control de existencias · fechas de caducidad · pérdida de mercancí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4"/>
              </a:rPr>
              <a:t><![CDATA[Inventario, caducidades y merma: lo que se pierde sin que nadie lo v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una tienda de barrio, la parte del resultado que se pierde no aparece en ningún papel: caduca en el anaquel, se rompe en el traslado, se devuelve y se cobra mal. Si eso no se mide, no es una pérdida, es un hueco del que nadie sabe nada. Esta lección te da tres cosas: el control por ubicación, la regla de salida por caducidad y la forma de costear la merma del mes para saber por dónde se está yend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4"/>
              </a:rPr>
              <a:t><![CDATA[Inventario, caducidades y merma: lo que se pierde sin que nadie lo v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1]]></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mañana abres tu tienda y alguien te pregunta qué hay en el anaquel, en la vitrina y en el congelador, qué producto está por vencer y cuánto dinero se perdió el mes pasado, ¿puedes responder con números escritos? Con lo que vas a ver aquí, las tres respuestas salen de dos hojas: el control y la merma.]]></a:t>
            </a:r>
          </a:p>
        </p:txBody>
      </p:sp>
      <p:sp>
        <p:nvSpPr>
          <p:cNvPr id="11" name=""/>
          <p:cNvSpPr txBox="1"/>
          <p:nvPr/>
        </p:nvSpPr>
        <p:spPr>
          <a:xfrm>
            <a:off x="514350" y="32670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aso de esta lección es ficticio: Rosa, su «Abarrotes Rosa», sus productos y sus cifras no existen. Los números sirven para aprender a llevar el control de un anaquel y a costear una pérdida, no para afirmar cómo pierde dinero una tienda de barri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El control por ubica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4"/>
              </a:rPr>
              <a:t><![CDATA[Inventario, caducidades y merma: lo que se pierde sin que nadie lo v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ontrol del anaquel no es un inventario perfecto: es saber, en un momento dado, qué hay en cada lugar de la tienda y cuánto de eso todavía se puede vender. En «Abarrotes Rosa» hay cuatro lugares y cada uno tiene su ritmo: el anaquel de abarrotes, la vitrina de refrigerados, el estante de limpieza y el congelador.]]></a:t>
            </a:r>
          </a:p>
        </p:txBody>
      </p:sp>
      <p:sp>
        <p:nvSpPr>
          <p:cNvPr id="8" name=""/>
          <p:cNvSpPr txBox="1"/>
          <p:nvPr/>
        </p:nvSpPr>
        <p:spPr>
          <a:xfrm>
            <a:off x="514350" y="29432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9432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onteo se hace por lugar y no por producto: si el aceite está en el anaquel y en el congelador, son dos números distintos que van en dos renglon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El control por ubica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4"/>
              </a:rPr>
              <a:t><![CDATA[Inventario, caducidades y merma: lo que se pierde sin que nadie lo v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1]]></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lugar tiene su frecuencia. La vitrina y el congelador se revisan todos los días, antes de abrir; el anaquel y el estante, una vez por semana; la tienda entera, una vez al mes.]]></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e anota es poco y exacto: cuántas unidades quedan de cada referencia y en qué lugar están. Si no está escrito, no se puede comparar con el mes anterio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El control por ubica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4"/>
              </a:rPr>
              <a:t><![CDATA[Inventario, caducidades y merma: lo que se pierde sin que nadie lo v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1]]></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onteo se coteja con lo que dice la caja. Si el papel dice veinte litros de leche y el anaquel tiene dieciséis, hay cuatro que se vendieron sin anotar o que se fueron sin cobrar, y esa diferencia hay que buscarl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El control por ubica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4"/>
              </a:rPr>
              <a:t><![CDATA[Inventario, caducidades y merma: lo que se pierde sin que nadie lo v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1]]></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total son las 203 referencias que quedaron después de la limpieza del mes pasado. Contar por ubicación es lo que permite comparar un mes con otro.]]></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lo-que-hay-en-cada-lugar.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El control por ubica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4"/>
              </a:rPr>
              <a:t><![CDATA[Inventario, caducidades y merma: lo que se pierde sin que nadie lo v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1]]></a:t>
            </a:r>
          </a:p>
        </p:txBody>
      </p:sp>
      <p:sp>
        <p:nvSpPr>
          <p:cNvPr id="7" name="" descr=""/>
          <p:cNvSpPr/>
          <p:nvPr/>
        </p:nvSpPr>
        <p:spPr>
          <a:xfrm>
            <a:off x="514350" y="1219200"/>
            <a:ext cx="8115300" cy="204787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cuenta que se escribe]]></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a referencia, un lugar, un número. Cuando comparas la semana pasada con la de hoy, cada diferencia tiene que tener un nombre: venta, devolución, rotura o caducidad. Un número que cambia sin explicación es el comienzo de una merma que nadie va a poder explicar despué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s caducidades: lo que vence primero sale primer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4"/>
              </a:rPr>
              <a:t><![CDATA[Inventario, caducidades y merma: lo que se pierde sin que nadie lo v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productos que traen fecha se ordenan con una regla que ya usas en la casa: lo que vence antes, sale primero. Y lo que sale primero se ofrece primero. En una tienda, esa regla sola evita buena parte de la merma por caducidad, porque lo que está por vencer se ve y se ofrece, en vez de quedarse en el fondo del anaquel hasta que ya no sirv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s caducidades: lo que vence primero sale primer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4"/>
              </a:rPr>
              <a:t><![CDATA[Inventario, caducidades y merma: lo que se pierde sin que nadie lo v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1]]></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regla se cumple en el momento de reponer, no al final del mes: al final del mes ya se perdió.]]></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lo-que-vence-primero.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s caducidades: lo que vence primero sale primero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4"/>
              </a:rPr>
              <a:t><![CDATA[Inventario, caducidades y merma: lo que se pierde sin que nadie lo v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1]]></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revisión de fechas es una tarea con hora: al abrir, no cuando ya sobró. Revisar las fechas después de que la gente ya compró es tarde.]]></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vence antes va al frente del anaquel. Si lo escondes en un estante aparte, nadie lo ve y se convierte en pérdida segura.]]></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ya venció sale del anaquel y pasa a la hoja de merma, con su motivo. No se queda ahí esperando a que alguien lo ti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s caducidades: lo que vence primero sale primero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4"/>
              </a:rPr>
              <a:t><![CDATA[Inventario, caducidades y merma: lo que se pierde sin que nadie lo v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1]]></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ofrece antes lo que está por vencer. Es una atención, no una liquidación: el cliente se lleva lo que necesita y la tienda no pierd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s caducidades: lo que vence primero sale primero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4"/>
              </a:rPr>
              <a:t><![CDATA[Inventario, caducidades y merma: lo que se pierde sin que nadie lo v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71]]></a:t>
            </a:r>
          </a:p>
        </p:txBody>
      </p:sp>
      <p:sp>
        <p:nvSpPr>
          <p:cNvPr id="7" name="" descr=""/>
          <p:cNvSpPr/>
          <p:nvPr/>
        </p:nvSpPr>
        <p:spPr>
          <a:xfrm>
            <a:off x="514350" y="1219200"/>
            <a:ext cx="8115300" cy="2676525"/>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fecha no se negocia]]></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 producto que ya pasó su fecha no se vende porque el cliente no lo haya notado. Además hay que distinguir entre la fecha de caducidad y la fecha de mejor consumo, porque no son lo mismo: si la etiqueta dice cuál de las dos trae, esa es la que manda, y si no está claro, no se deduce, se consulta. Qué se hace con lo caducado es una decisión del negocio, pero esa decisión se aplica después de retirar el producto, nunca ant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 merma que no se v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4"/>
              </a:rPr>
              <a:t><![CDATA[Inventario, caducidades y merma: lo que se pierde sin que nadie lo v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erma es todo lo que sale del anaquel y no entra dinero: lo que venció, lo que se rompió, lo que el cliente devolvió y lo que se cobró mal. El problema de la merma es que no aparece en el estado de cuenta del mes. Si no se mide, no es una pérdida: es un hueco del que nadie sabe nad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 merma que no se v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4"/>
              </a:rPr>
              <a:t><![CDATA[Inventario, caducidades y merma: lo que se pierde sin que nadie lo v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1]]></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cuatro orígenes de la merma del mes. Caso ficticio del ejercici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4"/>
              </a:rPr>
              <a:t><![CDATA[Inventario, caducidades y merma: lo que se pierde sin que nadie lo v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1]]></a:t>
            </a:r>
          </a:p>
        </p:txBody>
      </p:sp>
      <p:graphicFrame>
        <p:nvGraphicFramePr>
          <p:cNvPr id="7" name="" descr=""/>
          <p:cNvGraphicFramePr>
            <a:graphicFrameLocks noGrp="1"/>
          </p:cNvGraphicFramePr>
          <p:nvPr/>
        </p:nvGraphicFramePr>
        <p:xfrm>
          <a:off x="514350" y="1257300"/>
          <a:ext cx="8115300" cy="2847975"/>
        </p:xfrm>
        <a:graphic>
          <a:graphicData uri="http://schemas.openxmlformats.org/drawingml/2006/table">
            <a:tbl>
              <a:tblPr firstRow="1" bandRow="1"/>
              <a:tblGrid>
                <a:gridCol w="2533650"/>
                <a:gridCol w="1390650"/>
                <a:gridCol w="2286000"/>
                <a:gridCol w="19050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ipo de pérdid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Unidad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sto real por unidad]]></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sto del m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duc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8]]></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8.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504.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oto o derram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9]]></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8.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52.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vuelto por el 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6]]></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8.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68.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rror de caja o de camb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4]]></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8.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12.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otal del m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7]]></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036.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 merma que no se v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4"/>
              </a:rPr>
              <a:t><![CDATA[Inventario, caducidades y merma: lo que se pierde sin que nadie lo v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1]]></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Todo es el mismo producto a propósito: así se ve que la merma grande no viene del cliente, viene del anaquel.]]></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la-merma-del-mes.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 merma que no se v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4"/>
              </a:rPr>
              <a:t><![CDATA[Inventario, caducidades y merma: lo que se pierde sin que nadie lo v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1]]></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salida se anota el mismo día y con su motivo. Una merma sin motivo escrito no se puede corregir: sólo se repite.]]></a:t>
            </a:r>
          </a:p>
        </p:txBody>
      </p:sp>
      <p:sp>
        <p:nvSpPr>
          <p:cNvPr id="9" name=""/>
          <p:cNvSpPr txBox="1"/>
          <p:nvPr/>
        </p:nvSpPr>
        <p:spPr>
          <a:xfrm>
            <a:off x="514350" y="19431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erma se mide con el costo real, no con el precio de compra. El costo real es el mismo de la hoja de costos: ya trae dentro la merma, el empaque y la pérdida.]]></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merma se mide por producto y no sólo por total. El total te dice que se perdió; el producto te dice por dónde.]]></a:t>
            </a:r>
          </a:p>
        </p:txBody>
      </p:sp>
      <p:sp>
        <p:nvSpPr>
          <p:cNvPr id="13" name=""/>
          <p:cNvSpPr txBox="1"/>
          <p:nvPr/>
        </p:nvSpPr>
        <p:spPr>
          <a:xfrm>
            <a:off x="514350" y="37242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7242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e repite tres meses seguidos ya no es un accidente: es una forma de trabajar que hay que cambia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La merma que no se v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4"/>
              </a:rPr>
              <a:t><![CDATA[Inventario, caducidades y merma: lo que se pierde sin que nadie lo v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1]]></a:t>
            </a:r>
          </a:p>
        </p:txBody>
      </p:sp>
      <p:sp>
        <p:nvSpPr>
          <p:cNvPr id="7" name="" descr=""/>
          <p:cNvSpPr/>
          <p:nvPr/>
        </p:nvSpPr>
        <p:spPr>
          <a:xfrm>
            <a:off x="514350" y="1219200"/>
            <a:ext cx="8115300" cy="29908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9908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 que esta lección no habilita]]></a:t>
            </a:r>
          </a:p>
        </p:txBody>
      </p:sp>
      <p:sp>
        <p:nvSpPr>
          <p:cNvPr id="10" name=""/>
          <p:cNvSpPr txBox="1"/>
          <p:nvPr/>
        </p:nvSpPr>
        <p:spPr>
          <a:xfrm>
            <a:off x="685800" y="1619250"/>
            <a:ext cx="77724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Hay trabajo que exige más que leer una lección. El manejo de productos refrigerados, de productos de limpieza y de productos inflamables tiene reglas propias, y quien los maneja necesita la preparación y las condiciones que esas reglas exigen. Lo que aquí se explica es cómo llevar el control del anaquel y de las fechas, no cómo se manejan ni cómo se almacenan esos productos. Para eso hay que consultar la normatividad vigente y trabajar con personal capacitad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4"/>
              </a:rPr>
              <a:t><![CDATA[Inventario, caducidades y merma: lo que se pierde sin que nadie lo v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s resueltos · Ejemplo resuelto 1: el control de la tienda y las fechas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pregunta]]></a:t>
            </a:r>
          </a:p>
        </p:txBody>
      </p:sp>
      <p:sp>
        <p:nvSpPr>
          <p:cNvPr id="9" name=""/>
          <p:cNvSpPr txBox="1"/>
          <p:nvPr/>
        </p:nvSpPr>
        <p:spPr>
          <a:xfrm>
            <a:off x="514350" y="24479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osa quiere saber dos cosas: qué hay en la tienda y qué está por vencer. Escribe las dos preguntas en la primera hoja, porque una sola pregunta no alcanza para el control del m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4"/>
              </a:rPr>
              <a:t><![CDATA[Inventario, caducidades y merma: lo que se pierde sin que nadie lo v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s resueltos · Ejemplo resuelto 1: el control de la tienda y las fechas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El conteo por lugar]]></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caso ficticio del ejercicio, Rosa cuenta por ubicación y no por producto: 158 referencias en el anaquel de abarrotes, 24 en la vitrina de refrigerados, 18 en el estante de limpieza y 3 en el congelador. Son 203 en total, que son las que quedaron en la tienda después de la limpieza del mes pasad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4"/>
              </a:rPr>
              <a:t><![CDATA[Inventario, caducidades y merma: lo que se pierde sin que nadie lo v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s resueltos · Ejemplo resuelto 1: el control de la tienda y las fechas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s fechas]]></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osa revisa las fechas de arriba hacia abajo. En el anaquel encuentra 19 referencias de aceite que vencen dentro de las dos semanas. En la vitrina y en el congelador anota las fechas por separado, en la hoja de la vitrina, porque esos productos se revisan todos los días y no pueden esperar al cierre del m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4"/>
              </a:rPr>
              <a:t><![CDATA[Inventario, caducidades y merma: lo que se pierde sin que nadie lo v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s resueltos · Ejemplo resuelto 1: el control de la tienda y las fechas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decisión]]></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vence antes va al frente: Rosa acomoda esas 19 referencias de aceite en la repisa de la entrada, donde se ven. Y escribe cada una con su fecha en la hoja de merma, con el motivo escrito de antemano: caducida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4"/>
              </a:rPr>
              <a:t><![CDATA[Inventario, caducidades y merma: lo que se pierde sin que nadie lo v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s resueltos · Ejemplo resuelto 1: el control de la tienda y las fechas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5. El resultad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final del mes, 18 de las 19 referencias no llegaron a venderse: una sola salió a tiempo. En el caso ficticio del ejercicio, el costo real de $28.00 por litro, que es el mismo de la hoja de costos de la lección anterior, convierte la caducidad del mes en $504.00.]]></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4"/>
              </a:rPr>
              <a:t><![CDATA[Inventario, caducidades y merma: lo que se pierde sin que nadie lo v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s resueltos · Ejemplo resuelto 1: el control de la tienda y las fechas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6. Lo que aprendió]]></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ontrol por ubicación y la revisión de fechas son el mismo trabajo, y los dos se hacen con una hoja, no con la memoria. La herramienta T14, Control básico de inventario, es donde queda el conteo por ubicación y la lista de lo que está por vencer. Y la hoja de merma, con su costo real, se arma en la T04, Hoja de costo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4"/>
              </a:rPr>
              <a:t><![CDATA[Inventario, caducidades y merma: lo que se pierde sin que nadie lo v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s resueltos · Ejemplo resuelto 2: la merma del mes, medida y costeada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a pregunt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cierre del mes, Rosa se hace la única pregunta que importa: ¿cuánto dinero salió de la tienda sin que entrara nada a cambio? La respuesta no está en la caja ni en el anaquel: está en la hoja de merm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4"/>
              </a:rPr>
              <a:t><![CDATA[Inventario, caducidades y merma: lo que se pierde sin que nadie lo v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s resueltos · Ejemplo resuelto 2: la merma del mes, medida y costeada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os cuatro tipos]]></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caso ficticio del ejercicio, la hoja de merma del mes trae cuatro líneas: 18 unidades por caducidad, 9 rotas o derramadas, 6 devueltas por el cliente y 4 por error de caja o de cambio. En total, 37 unidades que salieron de la tiend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4"/>
              </a:rPr>
              <a:t><![CDATA[Inventario, caducidades y merma: lo que se pierde sin que nadie lo v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s resueltos · Ejemplo resuelto 2: la merma del mes, medida y costeada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El costo]]></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una de esas 37 unidades se multiplica por el costo real de $28.00, el mismo de la hoja de costos, con la merma, el empaque y la pérdida ya dentro: 37 por $28.00 son $1,036.00. Con el precio de compra el número saldría más bajo y la merma quedaría subestimad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4"/>
              </a:rPr>
              <a:t><![CDATA[Inventario, caducidades y merma: lo que se pierde sin que nadie lo v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s resueltos · Ejemplo resuelto 2: la merma del mes, medida y costeada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lectura]]></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número grande de la hoja es la caducidad: 18 de 37 unidades, casi la mitad. Eso dice que el problema no está en el cliente, que sólo devolvió 6, ni en el mostrador: está en el anaquel y en el pedido. La merma del aceite no se fabricó en la caja, se fabricó antes, en la compra y en el acomod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4"/>
              </a:rPr>
              <a:t><![CDATA[Inventario, caducidades y merma: lo que se pierde sin que nadie lo v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s resueltos · Ejemplo resuelto 2: la merma del mes, medida y costeada · Paso 5 de 6]]></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4"/>
              </a:rPr>
              <a:t><![CDATA[Inventario, caducidades y merma: lo que se pierde sin que nadie lo v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5. Las tres acciones]]></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osa escribe tres acciones y les pone fecha. Una: revisar las fechas del anaquel todos los días al abrir, no una vez a la semana. Dos: poner al frente lo que vence antes, cada vez que se repone. Tres: revisar el pedido de aceite, porque si se pide mucho más de lo que rota, la merma se fabrica desde la compra. La herramienta T18, Plan de mejora, es donde esas tres acciones quedan con fecha y responsabl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4"/>
              </a:rPr>
              <a:t><![CDATA[Inventario, caducidades y merma: lo que se pierde sin que nadie lo v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s resueltos · Ejemplo resuelto 2: la merma del mes, medida y costeada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6. Lo que cambió]]></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mes siguiente, la hoja de merma trae menos líneas de caducidad y más líneas de venta. Ese es el resultado que importa: no es que la tienda gane más, es que el mismo aceite deja de perderse. Cuando la hoja ya trae el número de la merma, la mejora deja de ser una impresión y pasa a ser un dat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4"/>
              </a:rPr>
              <a:t><![CDATA[Inventario, caducidades y merma: lo que se pierde sin que nadie lo v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decisiones y un producto. La primera: el control se hace por ubicación y cada lugar tiene su frecuencia. La segunda: la regla de salida es una sola, lo que vence primero sale primero, y se aplica al abrir, no al cierre del mes. La tercera: la merma se mide por tipo y con el costo real, y lo que se repite tres meses ya no es un accidente. Y el producto: tu hoja de merma del mes, con cada salida, su motivo y su cost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4"/>
              </a:rPr>
              <a:t><![CDATA[Inventario, caducidades y merma: lo que se pierde sin que nadie lo v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ra que el control no viva en la cabeza, la herramienta T14, Control básico de inventario, es donde queda el conteo por ubicación y la lista de lo que está por vencer. La merma, con su costo real, se arma en la T04, Hoja de costos. Y cuando ya sabes por dónde se está yendo, la T18, Plan de mejora, convierte el hallazgo en dos acciones con fecha y responsable. Esta lección no explica cómo funcionan esas herramientas; sólo te dice cuál necesitas y cuánd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4"/>
              </a:rPr>
              <a:t><![CDATA[Inventario, caducidades y merma: lo que se pierde sin que nadie lo v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osa encontró 19 litros de aceite en el anaquel que vencen dentro de dos semanas. ¿Qué hace primer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Bajarles el precio para que se vendan más rápido.]]></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oner al frente del anaquel lo que vence antes y anotarlo con su fecha.]]></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Guardarlos aparte, en un estante detrás, para que no molesten.]]></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sperar a que el cliente los pida, como con el resto del anaquel.]]></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4"/>
              </a:rPr>
              <a:t><![CDATA[Inventario, caducidades y merma: lo que se pierde sin que nadie lo v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caso ficticio del ejercicio, la merma del mes fue de 37 unidades de aceite y el costo real de cada unidad es $28.00. ¿Cuánto costó la merma del mes?]]></a:t>
            </a:r>
          </a:p>
        </p:txBody>
      </p:sp>
      <p:sp>
        <p:nvSpPr>
          <p:cNvPr id="9" name=""/>
          <p:cNvSpPr txBox="1"/>
          <p:nvPr/>
        </p:nvSpPr>
        <p:spPr>
          <a:xfrm>
            <a:off x="628650" y="2647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 ________________]]></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4"/>
              </a:rPr>
              <a:t><![CDATA[Inventario, caducidades y merma: lo que se pierde sin que nadie lo v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caso ficticio del ejercicio, de las 37 unidades perdidas en el mes, 18 fueron por caducidad. ¿Qué porcentaje de la merma del mes fue por caducidad? Redondea al entero más cercano.]]></a:t>
            </a:r>
          </a:p>
        </p:txBody>
      </p:sp>
      <p:sp>
        <p:nvSpPr>
          <p:cNvPr id="9" name=""/>
          <p:cNvSpPr txBox="1"/>
          <p:nvPr/>
        </p:nvSpPr>
        <p:spPr>
          <a:xfrm>
            <a:off x="628650" y="2647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 ________________]]></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4"/>
              </a:rPr>
              <a:t><![CDATA[Inventario, caducidades y merma: lo que se pierde sin que nadie lo v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producto que ya pasó su fecha de caducidad puede seguir vendiéndose mientras nadie lo reclame, y conviene retirarlo del anaquel sólo cuando ya no quede nada que vender.]]></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4"/>
              </a:rPr>
              <a:t><![CDATA[Inventario, caducidades y merma: lo que se pierde sin que nadie lo v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tipo de pérdida con lo que es.]]></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Caducidad]]></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Roto o derramad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Devuelt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Error de caja]]></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Hoja de merma]]></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Se rompió en el traslado o se abrió en el anaquel]]></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4"/>
              </a:rPr>
              <a:t><![CDATA[Inventario, caducidades y merma: lo que se pierde sin que nadie lo v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1]]></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cliente lo trajo de vuelt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e cobró mal y hubo que devolver dinero]]></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registro de lo que salió sin que entrara dinero]]></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l producto pasó su fecha y no se vendió]]></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4"/>
              </a:rPr>
              <a:t><![CDATA[Inventario, caducidades y merma: lo que se pierde sin que nadie lo v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loca cada acción en el momento del día en que ocurr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l abrir]]></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urante el día]]></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l cierre del mes]]></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Revisar las fechas de la vitrina y del congelador]]></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Revisar las fechas del anaquel]]></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Poner al frente lo que vence ante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4"/>
              </a:rPr>
              <a:t><![CDATA[Inventario, caducidades y merma: lo que se pierde sin que nadie lo v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Anotar cada salida con su motivo]]></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Contar las unidades que quedan de cada referencia]]></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Anotar la merma del mes en la hoja de merma]]></a:t>
            </a:r>
          </a:p>
        </p:txBody>
      </p:sp>
      <p:sp>
        <p:nvSpPr>
          <p:cNvPr id="10" name=""/>
          <p:cNvSpPr txBox="1"/>
          <p:nvPr/>
        </p:nvSpPr>
        <p:spPr>
          <a:xfrm>
            <a:off x="514350" y="2305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4"/>
              </a:rPr>
              <a:t><![CDATA[Inventario, caducidades y merma: lo que se pierde sin que nadie lo v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pasos para cerrar el mes con la merma contad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visar las fechas y separar lo que ya venció]]></a:t>
            </a:r>
          </a:p>
        </p:txBody>
      </p:sp>
      <p:sp>
        <p:nvSpPr>
          <p:cNvPr id="10" name=""/>
          <p:cNvSpPr txBox="1"/>
          <p:nvPr/>
        </p:nvSpPr>
        <p:spPr>
          <a:xfrm>
            <a:off x="628650" y="23526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Anotar cada salida con su motivo: caducidad, rotura, devolución o error]]></a:t>
            </a:r>
          </a:p>
        </p:txBody>
      </p:sp>
      <p:sp>
        <p:nvSpPr>
          <p:cNvPr id="11" name=""/>
          <p:cNvSpPr txBox="1"/>
          <p:nvPr/>
        </p:nvSpPr>
        <p:spPr>
          <a:xfrm>
            <a:off x="628650" y="3028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oner el costo real de cada unidad perdida]]></a:t>
            </a:r>
          </a:p>
        </p:txBody>
      </p:sp>
      <p:sp>
        <p:nvSpPr>
          <p:cNvPr id="12" name=""/>
          <p:cNvSpPr txBox="1"/>
          <p:nvPr/>
        </p:nvSpPr>
        <p:spPr>
          <a:xfrm>
            <a:off x="628650" y="33909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Comparar con el mes anterior y decidir las acciones del mes]]></a:t>
            </a:r>
          </a:p>
        </p:txBody>
      </p:sp>
      <p:sp>
        <p:nvSpPr>
          <p:cNvPr id="13" name=""/>
          <p:cNvSpPr txBox="1"/>
          <p:nvPr/>
        </p:nvSpPr>
        <p:spPr>
          <a:xfrm>
            <a:off x="628650" y="3752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Contar lo que queda de cada referencia, por ubicació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4"/>
              </a:rPr>
              <a:t><![CDATA[Inventario, caducidades y merma: lo que se pierde sin que nadie lo v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ayudante dejó estas notas del cierre de mes.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merma del mes se calcula con el costo real de cada unidad perdida y no con el precio de compra.]]></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o que ya pasó su fecha puede quedarse en el anaquel mientras nadie lo reclame.]]></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a fecha manda sobre la venta: un producto vencido no se vende aunque el cliente no lo note.]]></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4"/>
              </a:rPr>
              <a:t><![CDATA[Inventario, caducidades y merma: lo que se pierde sin que nadie lo v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1]]></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merma se mide por producto, porque el total del mes no dice por dónde se está perdiendo.]]></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Una salida sin motivo escrito no se puede corregir al mes siguient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4"/>
              </a:rPr>
              <a:t><![CDATA[Inventario, caducidades y merma: lo que se pierde sin que nadie lo v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hoja de merma del mes registra cada salida con su ___, y el dinero que se perdió se calcula con el ___ real de cada unidad, no con el precio de compr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4"/>
              </a:rPr>
              <a:t><![CDATA[Inventario, caducidades y merma: lo que se pierde sin que nadie lo v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2457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Haz el control de una semana de tu tienda o de un negocio al que tengas acceso. Escribe una hoja con cuatro columnas: ubicación, referencias que hay, cuántas unidades quedan y qué vence primero. Al final de la semana, anota en otra hoja cada salida con su motivo: caducidad, rotura, devolución o error de caja. Si no sabes el motivo de una salida, esa es la que hay que investigar primero.]]></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4"/>
              </a:rPr>
              <a:t><![CDATA[Inventario, caducidades y merma: lo que se pierde sin que nadie lo v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1]]></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Un control a medias con una nota al margen vale más que una hoja perfecta que nunca se llena. Lo que importa es que cada salida termine con un motivo escrito.]]></a:t>
            </a:r>
          </a:p>
        </p:txBody>
      </p:sp>
      <p:sp>
        <p:nvSpPr>
          <p:cNvPr id="8"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Memoria: el control y la mer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4"/>
              </a:rPr>
              <a:t><![CDATA[Inventario, caducidades y merma: lo que se pierde sin que nadie lo v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1]]></a:t>
            </a:r>
          </a:p>
        </p:txBody>
      </p:sp>
      <p:graphicFrame>
        <p:nvGraphicFramePr>
          <p:cNvPr id="7" name="" descr=""/>
          <p:cNvGraphicFramePr>
            <a:graphicFrameLocks noGrp="1"/>
          </p:cNvGraphicFramePr>
          <p:nvPr/>
        </p:nvGraphicFramePr>
        <p:xfrm>
          <a:off x="514350" y="1257300"/>
          <a:ext cx="8115300" cy="2686050"/>
        </p:xfrm>
        <a:graphic>
          <a:graphicData uri="http://schemas.openxmlformats.org/drawingml/2006/table">
            <a:tbl>
              <a:tblPr firstRow="1" bandRow="1"/>
              <a:tblGrid>
                <a:gridCol w="2638425"/>
                <a:gridCol w="54768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rol por ubic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tar por anaquel, vitrina, estante y congelador por separ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 de caduc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día en que el producto ya no se puede vend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vence prim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regla de sacar del anaquel lo que tiene la fecha más cerca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r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odo lo que sale del anaquel sin que entre dine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Memoria: el control y la mer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4"/>
              </a:rPr>
              <a:t><![CDATA[Inventario, caducidades y merma: lo que se pierde sin que nadie lo v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1]]></a:t>
            </a:r>
          </a:p>
        </p:txBody>
      </p:sp>
      <p:graphicFrame>
        <p:nvGraphicFramePr>
          <p:cNvPr id="7" name="" descr=""/>
          <p:cNvGraphicFramePr>
            <a:graphicFrameLocks noGrp="1"/>
          </p:cNvGraphicFramePr>
          <p:nvPr/>
        </p:nvGraphicFramePr>
        <p:xfrm>
          <a:off x="514350" y="1257300"/>
          <a:ext cx="8115300" cy="1828800"/>
        </p:xfrm>
        <a:graphic>
          <a:graphicData uri="http://schemas.openxmlformats.org/drawingml/2006/table">
            <a:tbl>
              <a:tblPr firstRow="1" bandRow="1"/>
              <a:tblGrid>
                <a:gridCol w="2638425"/>
                <a:gridCol w="54768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sto re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cuesta de verdad una unidad, con merma, empaque y pérdi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oja de mer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registro mensual de las salidas, su motivo y su cos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Memoria: el control y la merma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4"/>
              </a:rPr>
              <a:t><![CDATA[Inventario, caducidades y merma: lo que se pierde sin que nadie lo v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1]]></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negocios.lumbre.lat/object/neg-com-r01-oa04"/>
              </a:rPr>
              <a:t><![CDATA[Abrir el juego en el O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4"/>
              </a:rPr>
              <a:t><![CDATA[Inventario, caducidades y merma: lo que se pierde sin que nadie lo v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ada cuánto se revisa la vitrin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4"/>
              </a:rPr>
              <a:t><![CDATA[Inventario, caducidades y merma: lo que se pierde sin que nadie lo v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odos los días, antes de abrir. Ahí las fechas se vencen más rápido que en el anaquel.]]></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4"/>
              </a:rPr>
              <a:t><![CDATA[Inventario, caducidades y merma: lo que se pierde sin que nadie lo v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hace con lo que ya venció?]]></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4"/>
              </a:rPr>
              <a:t><![CDATA[Inventario, caducidades y merma: lo que se pierde sin que nadie lo v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ale del anaquel y se anota en la hoja de merma con su motivo. No se queda ahí esperando.]]></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4"/>
              </a:rPr>
              <a:t><![CDATA[Inventario, caducidades y merma: lo que se pierde sin que nadie lo v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lo que vence antes va al frente?]]></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4"/>
              </a:rPr>
              <a:t><![CDATA[Inventario, caducidades y merma: lo que se pierde sin que nadie lo v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lo que vence primero tiene que salir primero, y al fondo del anaquel nunca sale.]]></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4"/>
              </a:rPr>
              <a:t><![CDATA[Inventario, caducidades y merma: lo que se pierde sin que nadie lo v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on qué costo se mide la merm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4"/>
              </a:rPr>
              <a:t><![CDATA[Inventario, caducidades y merma: lo que se pierde sin que nadie lo v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 el costo real de cada unidad, el mismo de la hoja de costos: con la merma, el empaque y la pérdida ya dentro.]]></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4"/>
              </a:rPr>
              <a:t><![CDATA[Inventario, caducidades y merma: lo que se pierde sin que nadie lo v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 la hoja de merma?]]></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4"/>
              </a:rPr>
              <a:t><![CDATA[Inventario, caducidades y merma: lo que se pierde sin que nadie lo v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nvertir cada pérdida en un número y en un motivo, para que el mes siguiente se pueda corregir en lugar de repetirlo.]]></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1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4"/>
              </a:rPr>
              <a:t><![CDATA[Inventario, caducidades y merma: lo que se pierde sin que nadie lo v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gunda pregunta del producto: elige el producto con más salidas de merma en tu hoja y calcula cuánto te cuesta al mes, con el costo real y no con el precio de compra.]]></a:t>
            </a:r>
          </a:p>
        </p:txBody>
      </p:sp>
      <p:sp>
        <p:nvSpPr>
          <p:cNvPr id="9" name=""/>
          <p:cNvSpPr txBox="1"/>
          <p:nvPr/>
        </p:nvSpPr>
        <p:spPr>
          <a:xfrm>
            <a:off x="514350" y="2581275"/>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espués escribe dos acciones con fecha y responsable: una para el control y otra para el pedido o el acomodo.]]></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1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4"/>
              </a:rPr>
              <a:t><![CDATA[Inventario, caducidades y merma: lo que se pierde sin que nadie lo v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1]]></a:t>
            </a:r>
          </a:p>
        </p:txBody>
      </p:sp>
      <p:sp>
        <p:nvSpPr>
          <p:cNvPr id="7" name=""/>
          <p:cNvSpPr txBox="1"/>
          <p:nvPr/>
        </p:nvSpPr>
        <p:spPr>
          <a:xfrm>
            <a:off x="514350" y="121920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herramienta T14, Control básico de inventario, es donde queda el conteo por ubicación y lo que está por vencer; la T04, Hoja de costos, es donde se arma el costo de la merma; y la T18, Plan de mejora, es donde esas dos acciones se vuelven un]]></a:t>
            </a:r>
          </a:p>
        </p:txBody>
      </p:sp>
      <p:sp>
        <p:nvSpPr>
          <p:cNvPr id="8" name=""/>
          <p:cNvSpPr txBox="1"/>
          <p:nvPr/>
        </p:nvSpPr>
        <p:spPr>
          <a:xfrm>
            <a:off x="514350" y="26003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lan con responsable.]]></a:t>
            </a:r>
          </a:p>
        </p:txBody>
      </p:sp>
      <p:sp>
        <p:nvSpPr>
          <p:cNvPr id="9" name=""/>
          <p:cNvSpPr txBox="1"/>
          <p:nvPr/>
        </p:nvSpPr>
        <p:spPr>
          <a:xfrm>
            <a:off x="514350" y="30575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No intentes corregir veinte productos el mismo día. Escoge el que más merma tuvo y arregla ese, con dos acciones y dos fechas.]]></a:t>
            </a:r>
          </a:p>
        </p:txBody>
      </p:sp>
      <p:sp>
        <p:nvSpPr>
          <p:cNvPr id="10" name=""/>
          <p:cNvSpPr txBox="1"/>
          <p:nvPr/>
        </p:nvSpPr>
        <p:spPr>
          <a:xfrm>
            <a:off x="514350" y="3762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4"/>
              </a:rPr>
              <a:t><![CDATA[Inventario, caducidades y merma: lo que se pierde sin que nadie lo v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usa un caso ficticio: Rosa, «Abarrotes Rosa», sus productos y sus cifras no existen, y el conteo, las fechas y la merma del ejercicio son cifras de práctica para aprender a llevar el control de un anaquel y a costear una pérdida, no datos de ninguna tienda real. Para el contexto fiscal y legal de México, la fuente oficial vigente es el Servicio de Administración Tributaria, y para lo de consumo la PROFECO. Esta orientación general no sustituye la asesoría de un contador o un abogado.]]></a:t>
            </a:r>
          </a:p>
        </p:txBody>
      </p:sp>
      <p:sp>
        <p:nvSpPr>
          <p:cNvPr id="8" name=""/>
          <p:cNvSpPr txBox="1"/>
          <p:nvPr/>
        </p:nvSpPr>
        <p:spPr>
          <a:xfrm>
            <a:off x="514350" y="39338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ob.mx/profeco"/>
              </a:rPr>
              <a:t><![CDATA[PROFECO: información de precios y proveedores]]></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4"/>
              </a:rPr>
              <a:t><![CDATA[Inventario, caducidades y merma: lo que se pierde sin que nadie lo v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1]]></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Consulta la información de precios antes de fijar los tuyos y anota la fecha de la página.]]></a:t>
            </a:r>
          </a:p>
        </p:txBody>
      </p:sp>
      <p:sp>
        <p:nvSpPr>
          <p:cNvPr id="8" name=""/>
          <p:cNvSpPr txBox="1"/>
          <p:nvPr/>
        </p:nvSpPr>
        <p:spPr>
          <a:xfrm>
            <a:off x="514350" y="18478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ob.mx/sat"/>
              </a:rPr>
              <a:t><![CDATA[SAT: obligaciones y comprobantes fiscales]]></a:t>
            </a:r>
          </a:p>
        </p:txBody>
      </p:sp>
      <p:sp>
        <p:nvSpPr>
          <p:cNvPr id="9" name=""/>
          <p:cNvSpPr txBox="1"/>
          <p:nvPr/>
        </p:nvSpPr>
        <p:spPr>
          <a:xfrm>
            <a:off x="514350" y="22193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Revisa qué obligaciones aplican a tu forma de trabajo antes de emitir comprobantes.]]></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4"/>
              </a:rPr>
              <a:t><![CDATA[Inventario, caducidades y merma: lo que se pierde sin que nadie lo v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1]]></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hora sabes tres cosas: qué hay en cada lugar de la tienda y cada cuándo se revisa, qué sale primero del anaquel, y cuánto costó la merma del mes. Lo que falta es la hoja: tu control por ubicación y tu hoja de merma, con cada salida, su motivo y su costo. Haz el control de una semana, aunque sea de un solo anaquel, y anótalo todo. Cuando esas dos hojas existan, vas a saber en números por dónde se te estaba yendo el trabajo, y la próxima decisión del mes se va a tomar con un dato y no con una impresión.]]></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4"/>
              </a:rPr>
              <a:t><![CDATA[Inventario, caducidades y merma: lo que se pierde sin que nadie lo v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7-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b28-num]]></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b29-num]]></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30-vf]]></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31-match]]></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4"/>
              </a:rPr>
              <a:t><![CDATA[Inventario, caducidades y merma: lo que se pierde sin que nadie lo v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1]]></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32-sort]]></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33-secuencia]]></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34-detective]]></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5-llena]]></a:t>
            </a:r>
          </a:p>
        </p:txBody>
      </p:sp>
      <p:sp>
        <p:nvSpPr>
          <p:cNvPr id="11" name=""/>
          <p:cNvSpPr txBox="1"/>
          <p:nvPr/>
        </p:nvSpPr>
        <p:spPr>
          <a:xfrm>
            <a:off x="514350" y="2628900"/>
            <a:ext cx="81153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Sabes controlar el anaquel por ubicación, revisar las caducidades con una regla que no dependa de la memoria y costear la merma del mes. Con eso, la parte del resultado que se perdía sin que nadie lo viera ya tiene nombre, número y un sitio donde corregirlo.]]></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com-r01-oa04"/>
              </a:rPr>
              <a:t><![CDATA[Inventario, caducidades y merma: lo que se pierde sin que nadie lo ve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1]]></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tabla de la merma del mes y rehaz las cuatro líneas, una por una. Casi siempre el fallo está en medir la pérdida con el precio de compra en vez de con el costo real, o en dejar la salida sin motivo.]]></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2026-10-25T03:59:51Z</dcterms:created>
  <dcterms:modified xsi:type="dcterms:W3CDTF">2026-10-25T03:59:51Z</dcterms:modified>
  <dc:title>Inventario, caducidades y merma: lo que se pierde sin que nadie lo vea</dc:title>
  <dc:description>Presentación editable del OA «Inventario, caducidades y merma: lo que se pierde sin que nadie lo vea». Enlace: https://negocios.lumbre.lat/object/neg-com-r01-oa04</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