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momentos del mostrador»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libreta del mostrado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Recuperar a quien dejó de venir»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Recuperar a quien dejó de venir»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 Doña B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compra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ña Berta compra dos litros de leche, un kilo de pan y un paquete de servilletas. Rosa anota la fecha y los tres productos en la libreta. La anotación toma menos de un minuto porque la libreta tiene una sola línea por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 Doña B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pregunta «¿algo más?» y Doña Berta contesta que no. Antes de cerrar, Rosa hace la otra pregunta, la que sí sirve: «¿te falta algo para el fin de semana?». Doña Berta dice que el papel de cocina se le acaba siempre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 Doña B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an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escribe en la misma línea: «leche 2 L, pan 1 kg, servilletas; sigue: papel de cocina (domingo)». En las palabras de la persona y con la fecha al margen. Nada más: no escribe nada de su casa, ni de su salud, ni de nada que no le haya dicho sobre su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 Doña B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por la mañana, Doña Berta llega y Rosa le ofrece el papel de cocina antes de que lo pida: «¿te lo dejo?». Doña Berta dice que sí y compra dos paquetes. La venta sale sola, pero lo que importa no es la venta: es que Doña Berta sabe que en esta tienda alguien se acuerda de lo que ella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 Doña B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dejó de atender en la misma forma a todo el mundo. Ahora salud distinto y una pregunta de diferencia, y sobre todo una línea escrita en la libreta. Lo que esa línea produce no es sólo la venta del papel: es que la clienta venga la semana qu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no venía desde hace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repasa la libreta del mes y se da cuenta de que Doña Berta no aparece desde hace cuarenta y dos días. Como compraba cada dos semanas, son tres compras que no llegaron: una clienta de cada quince, más o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no venía desde hace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revisa su compra a esa clienta y encuentra la anotación: en su última visita preguntó por papel de cocina y no había. La ausencia no era capricho ni era culpa de la competencia: faltaba el producto que ella siempre comp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no venía desde hace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le manda un mensaje corto: «Doña Berta, ya llegó el aceite que sueles comprar, y también papel de cocina. Cuando pueda, con gusto». Sin reclamarle nada, sin ofrecer un descuento y sin presión. Es un aviso, no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no venía desde hace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ña Berta vino a los dos días y compró el aceite, el papel y dos cosas más. Rosa anotó la fecha de esa compra y lo que se llevó, y la libreta volvió a quedar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lienta que no venía desde hace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ta de la siguiente compra sirve para dos cosas: para atender mejor a quien viene y para buscar a quien falta. Y hay una tercera, que Rosa no había visto: la libreta le mostró qué productos se acaban primero, porque lo que la gente pide es lo que hay que reponer. Eso ya es trabajo del T14, Control básico de inventario, y de la T15, Evaluación de proveedores, cuando el faltante es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ir que no hay, anotar lo que pidió y avisar cuando llegue, sin prometer fecha si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frecer un producto parecido está bien si lo dices: «tengo esto, es de otra marca y cuesta tal». Lo que no funciona es cobrar como si fuera el que pidió: la diferencia la nota en la caja o la nota después, y esa discusión no la gana nadie. Prometer un día de entrega que no se sabe es la forma más rápida de perder la confianza. Y la nota de lo que pidió es justamente lo que hace que la próxima vez el producto esté en el anaqu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momentos del mostrador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6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entre treinta y cuatro son 26 por ciento, casi la cuarta parte de los clientes de ese día. Un porcentaje bajo no es un problema: es un dato. La pregunta útil es qué haces con los demás: si ninguno de esos clientes dijo qué va a comprar la próxima vez, quizá la pregunta del mostrador no se está haciend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se anota en cada cliente y la sección 2 sobre l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 compra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renta y dos días son seis semanas. Como ella compraba cada dos semanas, son tres compras las que no llegaron: una cada quince días. Ese número es el que convierte una ausencia en un hecho: no se fue por hablar, se quedó sin aceit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recuperar a un cliente que dejó de venir y el paso 1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otar lo que una persona compró en tu tienda no es invadir su privacidad: es el registro de tu propia venta. Lo que no corresponde es guardar datos que la persona no te dio, como su estado de salud, su número de tarjeta o su dirección. La línea es clara: se anota la compra y la siguiente compra, nada más. Y con lo anotado, la tienda puede atender mejor y recuperar a quien dejó de venir.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se anota en cada cliente y la sección 2 sobre l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ar → Recibir sin rodeos y dar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r → Una sola pregunta que abr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mendar → Un producto con su nombre y su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pedir → Cerrar la venta y dejar la nota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uperar → Volver a buscar al cliente que dejó de 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momentos del mostrador del ejercicio: el saludo recibe sin rodeos, la pregunta es una sola y abre la conversación, la recomendación dice el nombre y el precio del producto, la despedida cierra la venta y deja la nota al día, y recuperar es volver a buscar a quien dejó de 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ludar y ver si la persona ya sabe lo que quiere →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onocer al cliente de siempre y saludarlo por su nombre →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cer una sola pregunta → Durant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comendar con nombre y con precio → Durant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o que compró y lo que dijo que sigue →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qué se agotó y avisar al proveedor →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 llegar decides cómo atiendes: con nombre si reconoces a la persona, sin rodeos si no. Durante la compra, una pregunta y una recomendación con precio. Al salir, la nota al día y la revisión de lo que se agotó, porque lo que la gente pide es lo que hay que reponer. Ver la figura de los cuatro momentos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ar y ver si la persona ya sabe lo que quiere → Hacer una sola pregunta para saber qué busca → Recomendar un producto con su nombre y su precio → Cobrar y resolver la duda del precio o del empaque → Despedir, anotar lo que compró y lo que dijo qu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saludo, porque es el que abre la puerta. Luego la pregunta, que es la que dice qué se busca. Después la recomendación, que es donde se gana o se pierde la venta. Luego el cobro, con la duda resuelta antes de cobrar. Y al final la despedida con la nota, que es lo que hace que la próxima vez sea más fá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os cuatro momentos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libreta se anota también el número de tarjeta y la dirección, por si hay que entregar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e equivoca en lo que se guarda: la libreta es el registro de las ventas de la tienda, no un expediente de las personas. El número de tarjeta y la dirección no se anotan si la persona no los da para eso. La tercera confunde una promesa con una atención: prometer un día que no se sabe es la forma más rápida de que el cliente deje de creerte. Las notas primer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se anota en cada cliente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ó · úl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lo que sí ocurrió y se puede comprobar: lo que la persona llevó a la tienda. El segundo hueco es la pregunta con la que se localiza una ausencia: sin la fecha de la última compra no hay nada que revisar. Con los dos huecos, la libreta sirve para atender y para recu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se anota en cada cliente y la sección 3 sobre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libreta de mostrador: fecha, lo que compró y lo que dijo que sigue. Llénala con las últimas compras que recuerdes de tus clientes de siempre y ponle una regla escrita en la primera hoja: no se anota nada que la persona no te haya dicho sobre su propia compra. Después revisa las tres últimas compras y pregúntate, para cada una, qué producto se acabó antes de tiempo. Ese cruce entre lo que la gente pide y lo que falta es tu lista de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momentos tiene una atención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saludo, pregunta, recomendación y despedida, siempr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de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compró y lo que dijo que va a comprar la próxima vez.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anota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la persona no te dio: su salud, su número de tarjeta, su dirección, lo que cuenta de s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upera a un cliente que dejó de 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aviso corto de que su producto llegó. Presionar es lo contrario de recu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libreta, además d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qué se agota antes de tiempo y reponerlo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cliente de siempre que venga cada semana o cada dos semanas y escribe en una hoja qué se acaba siempre antes de tiempo en su casa. Esa lista de productos es tu pedido de reposición disfrazado de conversación. Cuando la lista crezca, ordénala en la T12, Seguimiento de clientes, y pasa lo que más se repite a la T18, Plan de mejora, con fecha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685" r:id="rId1"/>
    <p:sldLayoutId id="2481910686" r:id="rId2"/>
    <p:sldLayoutId id="2481910687" r:id="rId3"/>
    <p:sldLayoutId id="248191068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19742369b5fd0b8f7d04d6ae1e235cd7799931a48e062f1.jpg"/>
  <Relationship Id="rId3" Type="http://schemas.openxmlformats.org/officeDocument/2006/relationships/hyperlink" Target="https://negocios.lumbre.lat/object/neg-com-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negocios.lumbre.lat/object/neg-com-r01-oa03" TargetMode="External"/>
  <Relationship Id="rId4" Type="http://schemas.openxmlformats.org/officeDocument/2006/relationships/hyperlink" Target="https://negocios.lumbre.lat/object/neg-com-r01-oa03"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negocios.lumbre.lat/object/neg-com-r01-oa03" TargetMode="External"/>
  <Relationship Id="rId4" Type="http://schemas.openxmlformats.org/officeDocument/2006/relationships/hyperlink" Target="https://negocios.lumbre.lat/object/neg-com-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negocios.lumbre.lat/object/neg-com-r01-oa03" TargetMode="External"/>
  <Relationship Id="rId4" Type="http://schemas.openxmlformats.org/officeDocument/2006/relationships/hyperlink" Target="https://negocios.lumbre.lat/object/neg-com-r01-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negocios.lumbre.lat/object/neg-com-r01-oa03"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www.gob.mx/profec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hyperlink" Target="https://www.gob.mx/sat"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3"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str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d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r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pe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m-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qué pasa en el mostrador (saludo, pregunta, recomendación y despedida), anotar en una libreta lo que el cliente compró y lo que va a comprar la próxima vez, y recuperar al cliente que dejó de ven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Comercio y pequeñas tiendas como negocio». Con el caso ficticio de Rosa y «Abarrotes Rosa», defines los cuatro momentos del mostrador, la libreta que anota cada compra y la siguiente, y el camino para recuperar a quien dejó de venir. Cierra con nueve actividades evaluadas, dos juegos de repaso y una libreta de mostrador que te queda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strador · atención al cliente · libreta de clientes · seguimiento · venta en tienda · confian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barrio, el mostrador es el negocio. El anaquel puede tener el producto perfecto, pero si quien entra no siente que le atendieron, se va y vuelve a la otra tienda. Atender no es un talento: son cuatro momentos que se pueden preparar, una libreta que hay que llenar y una forma de volver a buscar a quien dejó de venir. Esta lección te da las tres cos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ntre un cliente al que ya conoces, ¿puedes saludar, preguntar, recomendar y despedirte en un minuto, y dejar anotado lo que va a comprar la próxima vez? Y si un cliente lleva semanas sin venir, ¿sabes cuándo fue su última compra y qué se le había acabado? Con lo que vas a ver aquí, las dos preguntas salen de una libreta.]]></a:t>
            </a:r>
          </a:p>
        </p:txBody>
      </p:sp>
      <p:sp>
        <p:nvSpPr>
          <p:cNvPr id="11"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esta lección es ficticio: Rosa, su «Abarrotes Rosa» y los clientes de esta lección no existen. Lo que sí existe es la libreta del mostrador, que es el registro de tus propias vent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momentos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bien es hacer cuatro cosas en orden. No hace falta hablar más: hace falta no saltarse ninguna. Y el orden importa, porque cada momento abre la puerta del sigu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momentos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 preguntas después de cobrar, ya no hay conversación. Y si anotas después de irte, la nota se queda a medi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s-cuatro-momen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momentos d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o: recibes con tiempo y sin rodeos. En una tienda que atiende sola, el saludo también dice si hay fila o no la hay.]]></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una sola pregunta que abra la conversación. «¿Qué necesita?» es mejor que una ráfaga de preguntas que nadie alcanza a responde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un producto con su nombre y su precio. Si ofreces algo parecido, dices cuál es y cuánto cuesta: nunca el cliente se entera por la diferencia al pag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momentos d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descr=""/>
          <p:cNvSpPr/>
          <p:nvPr/>
        </p:nvSpPr>
        <p:spPr>
          <a:xfrm>
            <a:off x="514350" y="1866900"/>
            <a:ext cx="8115300" cy="24384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edida: cerras la venta y dejas la nota al día. Si anotas después de irte, la nota se queda a medias y no sirve.]]></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abre]]></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más útil del mostrador es la que se hace una sola vez y con calma: «¿Es para hoy o para la semana?». Con esa respuesta sabes si la persona anda de prisa, si va a cargar peso y qué conviene recomendar. Y con la prisa no se anotan cosas: se anotan las dos referencias que la persona dijo que va a comprar la próxima ve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breta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breta del mostrador es un cuaderno con una línea por compra. No es un registro de clientes: es un registro de ventas con un dato extra, que es lo que la persona dijo que va a comprar la próxima vez. Esa línea extra es la que convierte a una clienta conocida en una clienta atend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breta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breta es el registro de tus ventas, no un expediente de las personas. La línea se ve en la última fil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que-se-ano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breta d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por compra: la fecha, lo que se llevó y lo que dijo que sigue. Nada má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igue se anota en las palabras de la persona, no interpretadas: «necesita papel de cocina el domingo», no «quiere papel de cocin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nota lo que la persona no te dio: su salud, su número de tarjeta, su dirección, lo que cuenta de su vida. La tienda guarda sus ventas, no la vida de su clie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breta d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descr=""/>
          <p:cNvSpPr/>
          <p:nvPr/>
        </p:nvSpPr>
        <p:spPr>
          <a:xfrm>
            <a:off x="514350" y="1866900"/>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egunta, la libreta se enseña sin problema: es el registro de lo que se vendió en la tiend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ínea que no se cruza]]></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r una compra no es invadir la privacidad de nadie: es llevar el registro de tu propia venta. Lo que no corresponde es guardar datos personales que la persona no te dio para ese efecto. Cuando tengas duda, pregúntate qué dato te sirve para atender mejor: si la respuesta es ninguno, no se ano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uperar a quien dejó de ven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barrio hay una lista silenciosa de clientes que dejaron de venir. No se van porque dejaste de gustar: casi siempre se van porque faltaba algo. Y esa lista es la más barata de trabajar, porque ya sabes qué comprab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uperar a quien dejó de ven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uperar no es presionar. Es avisar que su producto llegó, cuando es verdad.]]></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liente-que-no-volv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uperar a quien dejó de ven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Doña Berta compraba aceite cada dos semanas. Cuando dejó de venir, Rosa no llamó a lamentarse: abrió la libreta y vio dos datos. El primero: la última compra fue hace cuarenta y dos días, o sea tres compras que no llegaron. El segundo: en su última visita preguntó por papel de cocina y no había. La nota de la libreta convirtió una ausencia en una pregunta con respuesta.]]></a:t>
            </a:r>
          </a:p>
        </p:txBody>
      </p:sp>
      <p:sp>
        <p:nvSpPr>
          <p:cNvPr id="8" name=""/>
          <p:cNvSpPr txBox="1"/>
          <p:nvPr/>
        </p:nvSpPr>
        <p:spPr>
          <a:xfrm>
            <a:off x="514350" y="3600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 la libreta: cuándo fue la última compra y qué se llevó.]]></a:t>
            </a:r>
          </a:p>
        </p:txBody>
      </p:sp>
      <p:sp>
        <p:nvSpPr>
          <p:cNvPr id="10" name=""/>
          <p:cNvSpPr txBox="1"/>
          <p:nvPr/>
        </p:nvSpPr>
        <p:spPr>
          <a:xfrm>
            <a:off x="514350" y="40005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40005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 el anaquel: ¿faltaba justo lo que siempre compra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uperar a quien dejó de ven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tacta con un mensaje corto, sin presión y sin excuses: «llegó el aceite que sueles comp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respuesta, incluso cuando no compró: esa línea también sir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cuperar a quien dejó de ven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uperar no es presio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ensaje que reclama («le falta su aceite») es un mensaje que se borra y no se vuelve a abrir. Un mensaje que avisa («ya llegó el aceite») se lee con una mano ocupada y se atiende. Y el límite es claro: se contacta a quien ya tiene una relación en la tienda, no a cualquiera. La herramienta T12, Seguimiento de clientes, es donde esta lista queda ordenada; esta lección no explica cómo funci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1: la libreta de Doña Bert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mpra de hoy]]></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Berta compra dos litros de leche, un kilo de pan y un paquete de servilletas. Rosa anota la fecha y los tres productos en la libreta. La anotación toma menos de un minuto porque la libreta tiene una sola línea por comp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1: la libreta de Doña Bert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pregunta «¿algo más?» y Doña Berta contesta que no. Antes de cerrar, Rosa hace la otra pregunta, la que sí sirve: «¿te falta algo para el fin de semana?». Doña Berta dice que el papel de cocina se le acaba siempre el domin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1: la libreta de Doña Bert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notac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escribe en la misma línea: «leche 2 L, pan 1 kg, servilletas; sigue: papel de cocina (domingo)». En las palabras de la persona y con la fecha al margen. Nada más: no escribe nada de su casa, ni de su salud, ni de nada que no le haya dicho sobre su comp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1: la libreta de Doña Bert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mana siguient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por la mañana, Doña Berta llega y Rosa le ofrece el papel de cocina antes de que lo pida: «¿te lo dejo?». Doña Berta dice que sí y compra dos paquetes. La venta sale sola, pero lo que importa no es la venta: es que Doña Berta sabe que en esta tienda alguien se acuerda de lo que ella dij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1: la libreta de Doña Bert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cambió]]></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dejó de atender en la misma forma a todo el mundo. Ahora salud distinto y una pregunta de diferencia, y sobre todo una línea escrita en la libreta. Lo que esa línea produce no es sólo la venta del papel: es que la clienta venga la semana que vie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clienta que no venía desde hace seis semana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ue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repasa la libreta del mes y se da cuenta de que Doña Berta no aparece desde hace cuarenta y dos días. Como compraba cada dos semanas, son tres compras que no llegaron: una clienta de cada quince, más o men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clienta que no venía desde hace seis semana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revisa su compra a esa clienta y encuentra la anotación: en su última visita preguntó por papel de cocina y no había. La ausencia no era capricho ni era culpa de la competencia: faltaba el producto que ella siempre compra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clienta que no venía desde hace seis semana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ensaj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le manda un mensaje corto: «Doña Berta, ya llegó el aceite que sueles comprar, y también papel de cocina. Cuando pueda, con gusto». Sin reclamarle nada, sin ofrecer un descuento y sin presión. Es un aviso, no una que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clienta que no venía desde hace seis semana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Berta vino a los dos días y compró el aceite, el papel y dos cosas más. Rosa anotó la fecha de esa compra y lo que se llevó, y la libreta volvió a quedar al d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clienta que no venía desde hace seis semanas · Paso 5 de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de la siguiente compra sirve para dos cosas: para atender mejor a quien viene y para buscar a quien falta. Y hay una tercera, que Rosa no había visto: la libreta le mostró qué productos se acaban primero, porque lo que la gente pide es lo que hay que reponer. Eso ya es trabajo del T14, Control básico de inventario, y de la T15, Evaluación de proveedores, cuando el faltante es del proveed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mostrador tiene cuatro momentos, y se atienden en orden. La segunda: la libreta del mostrador anota dos cosas de cada cliente, lo que compró y lo que sigue, y nada más. La tercera: la clienta que dejó de venir se recupera con un aviso, no con una presión. Y el producto: tu libreta de mostrador, con una línea por comp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breta escrita a mano es el principio, pero cuando ya hay muchas líneas, la herramienta T12, Seguimiento de clientes, es donde esa información se ordena y se vuelve una lista de a quién volver a buscar. Lo que salga de la revisión del mes no se queda en la conversación: la T18, Plan de mejora, lo convierte en una acción con fecha. Esta lección no explica cómo funcionan esas herramientas; sólo te dice cuál necesitas y cuá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sa atiende sola en el mostrador y un cliente pide algo que no está en el anaquel. ¿Qué conviene hac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le un producto parecido, aunque cueste más y él no lo haya pedi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que no hay, anotar lo que pidió y avisar cuando llegue, sin prometer fecha si no se sab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le el producto parecido como si fuera el que pidió, para no perder la ve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vuelva mañana sin más, porque seguro se le olvida lo que vino a busc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Rosa anotó la siguiente compra de 9 de los 34 clientes que atendió el martes. ¿Qué porcentaje de los clientes quedó anotado para su próxima compr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Doña Berta compraba cada dos semanas y su última compra fue hace 42 días. ¿Cuántas compras se quedaron sin hace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compras): _____________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lo que compra un cliente de siempre invade su privacidad, así que lo mejor es no anotar nada y atender igual a to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del mostrador co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ud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mend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pedi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upera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sola pregunta que abre la convers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ducto con su nombre y su pre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la venta y dejar la nota al dí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ver a buscar al cliente que dejó de veni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ibir sin rodeos y dar tiemp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lleg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la compr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sali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udar y ver si la persona ya sabe lo que quier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onocer al cliente de siempre y saludarlo por su nombr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cer una sola pregun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omendar con nombre y con pre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o que compró y lo que dijo que sigu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qué se agotó y avisar al proveedo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atender una compra en el mostrad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una sola pregunta para saber qué busc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mendar un producto con su nombre y su prec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 y resolver la duda del precio o del empaqu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pedir, anotar lo que compró y lo que dijo que sigu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aludar y ver si la persona ya sabe lo que qui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del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o que compró el cliente y lo que dijo que va a comprar la próxima vez sirve para atenderlo mejor la próxima vez.]]></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libreta se anota también el número de tarjeta y la dirección, por si hay que entregar a domicil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ter que el producto que faltaba llega el jueves es la forma más rápida de recuperar al cliente que dejó de ven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nota de la siguiente compra también sirve para saber qué hay que reponer antes de que se ago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frecer un producto parecido está bien, siempre que se diga cuál es y cuánto cues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breta del mostrador anota dos cosas de cada cliente: lo que ___ hoy y lo que va a comprar la próxima vez. Cuando el cliente dejó de venir, la primera pregunta es cuándo fue su ___ comp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libreta de mostrador: fecha, lo que compró y lo que dijo que sigue. Llénala con las últimas compras que recuerdes de tus clientes de siempre y ponle una regla escrita en la primera hoja: no se anota nada que la persona no te haya dicho sobre su propia compra. Después revisa las tres últimas compras y pregúntate, para cada una, qué producto se acabó antes de tiempo. Ese cruce entre lo que la gente pide y lo que falta es tu lista de reposi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libreta con tres líneas vale más que una hoja en blanco con reglas. Y la regla escrita evita que la libreta crezca hacia donde no deb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 sin rodeos y dar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regunta que abre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con su nombre y su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mpró y lo que dijo que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eta d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aderno de las ventas y de las siguientes comp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buscar a quien dejó de ven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el mostrad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m-r01-oa03"/>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momentos tiene una atención en el mostrad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saludo, pregunta, recomendación y despedida, siempre en ese ord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de cada cl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compró y lo que dijo que va a comprar la próxima vez. Nada má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anota nunc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la persona no te dio: su salud, su número de tarjeta, su dirección, lo que cuenta de su vi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upera a un cliente que dejó de ven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aviso corto de que su producto llegó. Presionar es lo contrario de recuper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libreta, además de atend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qué se agota antes de tiempo y reponerlo a tiemp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cliente de siempre que venga cada semana o cada dos semanas y escribe en una hoja qué se acaba siempre antes de tiempo en su casa. Esa lista de productos es tu pedido de reposición disfrazado de conversación. Cuando la lista crezca, ordénala en la T12, Seguimiento de clientes, y pasa lo que más se repite a la T18, Plan de mejora, con fecha y responsab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un solo cliente. Con un cliente que compras bien, ya sabes qué se acaba en su casa: y ese conocimiento se repite con los demá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Rosa, «Abarrotes Rosa» y sus clientes no existen, y las anotaciones, los porcentajes y los días del ejercicio son cifras de práctica para aprender a atender y a dar seguimiento, no datos de ningún negocio real.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pasa en el mostrador, qué se anota de cada cliente y cómo se recupera a quien dejó de venir. Lo que falta es el cuaderno: tu libreta de mostrador, con una línea por compra, la fecha, lo que se llevó y lo que sigue. Empieza con diez líneas de clientes que ya conoces y deja la regla escrita en la primera página. Cuando la libreta tenga dos semanas, vas a tener algo que ninguna hoja de precios da: sabrás qué se acaba en la casa de la gente antes de que se acabe en tu anaqu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atender en el mostrador, anotar la compra y la siguiente, y recuperar al cliente que dejó de venir. Siguiente paso: el inventario, las caducidades y la merma que se está comiendo el resultado del m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3"/>
              </a:rPr>
              <a:t><![CDATA[El mostrador: atender, recordar y recuperar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cuatro momentos del mostrador y repítelos uno por uno. Casi siempre el fallo está en saltarte la pregunta o en dejar la nota para después, cuando ya te fuis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2026-10-25T02:13:32Z</dcterms:created>
  <dcterms:modified xsi:type="dcterms:W3CDTF">2026-10-25T02:13:32Z</dcterms:modified>
  <dc:title>El mostrador: atender, recordar y recuperar al cliente</dc:title>
  <dc:description>Presentación editable del OA «El mostrador: atender, recordar y recuperar al cliente». Enlace: https://negocios.lumbre.lat/object/neg-com-r01-oa03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