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precio del anaquel no es el cost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om-r01-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s tres cuentas del precio.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om-r01-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Margen sobre venta y recargo sobre costo»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Qué haces cuando el margen queda apretado»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om-r01-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recio del aceite de so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 Lo que se p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sa compra el aceite de soya de un litro a $25.00 la pieza. Ese es el precio de compra: es lo que sale de la caja antes de que el producto llegue al anaquel, y no es 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recio del aceite de so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 La me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 cada veinte piezas compradas, una no llega a venderse: se rompe en el traslado, se derrama o pasa de fecha. Esa pieza perdida no desaparece sola, su costo se reparte entre las diecinueve que sí se venden. En el ejercicio, el cinco por ciento de merma añade $1.25 al costo de cada li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recio del aceite de so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 Empaque y pér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litro va en bolsa y con etiqueta: $1.25. Y hay $0.50 de pérdida por pieza, entre el error de caja y la bolsa que se rompe. Empaque y pérdida: $1.75 por 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recio del aceite de so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 El cost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inticinco más uno veinticinco más uno setenta y cinco son $28.00. Ese es el costo real del litro vendido: lo que de verdad cuesta que ese producto llegue a un anaquel y salga por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recio del aceite de so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sa quiere dejar un margen del veinte por ciento sobre la venta. Entonces divide: $28.00 entre 0.80 son $35.00. Con ese precio el margen es de $7.00 por litro, y el recargo sobre el costo es del veinticinco por ciento. Las dos cuentas salen de los mismos cuatro núm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recio del aceite de so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 Lo que Rosa no hi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bajó el precio porque el aceite se vendía rápido, ni lo subió «porque sí». Y tampoco comparó con lo que cobra la tienda de enfrente: su precio sale de su costo y de la decisión que tomó con el margen obje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afé que se vendía apre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El número r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afé molido de 250 gramos costaba $54.00 y se vendía a $62.00. El margen era de $8.00, cerca de trece por ciento: bastante menos de los veinte por ciento del aceite, en un producto que Rosa sabía que rotaba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afé que se vendía apre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Dónde está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sa abrió las cuatro sumandos del café: compra $50.00, merma de dos por ciento, empaque $2.00 y pérdida $1.00. La compra estaba bien. El problema estaba repartido entre la merma y el empaque: cada bolsa llevaba etiqueta y cinta, y eso se comía la diferencia con el ace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afé que se vendía apre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sa no tocó el precio a la baja. Ajustó el precio a $67.50: con el costo en $54.00, el margen vuelve a veinte por ciento sobre la venta, que son $13.50 por bolsa. Además dejó anotada la merma del café en la hoja de surtido, para revisarla en 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afé que se vendía apre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La segunda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otra salida era dejar de comprar el café y usar ese espacio del anaquel para otra cosa. Rosa no la tomó porque el café sí rotaba y la clienta lo compraba cada semana. Un producto apretado no se tira por estar apretado: se tira cuando no rota y no deja nada a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afé que se vendía apre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Lo que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sa empezó a escribir las cuatro sumandos de cada producto antes de pegarle el precio. La hoja de costos vive en la herramienta T04, Hoja de costos, y el precio sale de la T05, Calculadora de precio y margen. Cuando el problema era el precio de compra y no el producto, la pregunta fue con quién comprar, y ahí entró la T15, Evaluación de provee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Lo que te llevas»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28.00, porque el costo real suma compra, merma, empaque y pér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erma del cinco por ciento de $25.00 son $1.25. El empaque ($1.25) y la pérdida ($0.50) suman $1.75. Con la compra, el costo real es $28.00 por litro vendido. Si te da $26.25, se te quedó fuera el empaque y la pérdida; si te da $31.75, estás contando el empaque dos veces.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compra al margen y el paso 4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8 $ (tolerancia ±0.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erma suma $1.25, el empaque y la pérdida suman $1.75, y con la compra el costo real queda en $28.00. Si te da $25.00, estás copiando el precio de compra; si te da $26.25, te faltó el empaque y la pérdida.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compra al margen y el paso 4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35 $ (tolerancia ±0.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ecio sale de dividir el costo entre lo que queda después del margen: $28.00 entre 0.80 son $35.00. Si multiplicas en vez de dividir, te da $33.60, y ese es el precio de un recargo sobre costo, no de un margen sobre venta: ahí el margen queda más apretado.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costo a la decisión y el paso 5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Bajar el precio de lo que más se vende baja el margen de lo que más se vende: el costo no baja porque el volumen suba. Y un margen apretado suele estar apretado por la merma o el empaque, que sí se pueden arreglar sin tocar el precio. El orden correcto es: primero se revisa el costo, después el precio, y sólo al final se decide si el producto se queda.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cuatro productos de la semana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mpra → Lo que pagas por la pieza a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rma → La parte que no se vende y se reparte entre las que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mpaque → Bolsa, etiqueta y lo necesario para ponerlo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érdida → Lo que se rompe o se pierde antes de v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rgen sobre venta → Lo que queda de cada peso que e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compra al margen del ejercicio y la tabla de los cuatro productos: la compra es lo que se paga al proveedor, la merma es lo que no se vende y se reparte, el empaque es lo que se gasta en dejar el producto a la vista, la pérdida es lo que se rompe o se pierde, y el margen sobre venta es lo que queda de cada peso que e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notar el precio de compra de cada producto →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Medir la merma y las pérdidas del mes →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umar el empaque y la pérdida al costo →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Dividir el costo entre uno menos el margen objetivo →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mparar el precio obtenido con tu lista y decidir →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notar el precio nuevo en el anaquel → A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osto se arma primero, con sus cuatro sumandos, porque el precio depende de él. Después el precio sale de una división, no de una impresión, y se compara con tu propia lista. Al final, el número se anota en el anaquel. Si el precio se decide antes del costo, queda inventado. Ver la figura del costo a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otar el precio de compra y medir la merma y las pérdidas del mes → Sumar el empaque y la pérdida de cada producto → Obtener el costo real por unidad vendida → Calcular el precio con el margen objetivo y compararlo con tu lista → Decidir: ajustar el precio, reducir la merma o dejar de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os números del costo, por separado: compra, merma, empaque y pérdida. Después el costo real, que es la suma. Luego el precio, que sale de una división y se compara con tu lista. La decisión va al final, porque hasta ahí no se sabe si el problema está en el precio o en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y la figura del costo a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ara dejar un margen del 20 % sobre la venta, el precio se calcula multiplicando el costo por 1.2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se equivoca en el método: el precio con margen sobre venta se obtiene dividiendo el costo entre 0.80; multiplicar por 1.20 da un recargo sobre costo, que es otra cuenta y deja menos margen. La tercera confunde las dos cuentas: un recargo del 25 % sobre costo equivale a un margen de 20 % sobre venta, pero no se pueden usar intercambiadamente. La cuarta baja el margen justo en el producto que más rota. Las notas primera y quin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compra al margen y la sección 2 sobre las dos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erma · div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imer hueco es la merma, que es la parte que no se vende y hay que repartir entre las piezas que sí salen. El segundo hueco es la operación del precio: se divide el costo entre lo que queda del margen objetivo. Multiplicar en vez de dividir da un precio más bajo y un margen más apre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compra al margen y el paso 5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tres productos de tu anaquel y arma el costo real de cada uno con sus cuatro sumandos. Escribe en una hoja el precio de compra, la merma, el empaque, la pérdida, el costo real y el precio de venta. Después calcula el margen sobre venta de cada uno y escríbelo. Si un producto no tiene ninguno de los cuatro números a la vista, ese es el que va primero: no se puede saber si está apretado lo que no está m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las cuentas d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 Memoria: las cuentas d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precio de compra no es 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no incluye la merma, el empaque ni la pérdida: son tres sumandos que nadie ve en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alcula el precio con un margen del 20 %?]]></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divide el costo entre 0.80. Multiplicar por 1.20 deja un margen más apre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margen y re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margen se mide sobre la venta y el recargo sobre el costo: el mismo dinero sobre bases disti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s con un producto que tiene el margen apre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visas el costo primero, luego el precio, y si no se arregla, dejas de comp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conviene bajar el precio de lo que más r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costo no baja con el volumen: bajas el margen justo del producto que más trab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scribe la lista de precios de los productos que vas a revisar primero, con el margen que dejas en cada uno. Marca con una raya los que están por debajo del margen que necesitas para vivir de la tienda. Esa lista es la que se revisa con la herramienta T04, Hoja de costos, y la que después se traduce a precio con la T05, Calculadora de precio y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Reflexión»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0684" r:id="rId1"/>
    <p:sldLayoutId id="2481910685" r:id="rId2"/>
    <p:sldLayoutId id="2481910686" r:id="rId3"/>
    <p:sldLayoutId id="248191068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c5234ae725ff1b0d1a787d5f3c8fb577788fd7272c7094d1.jpg"/>
  <Relationship Id="rId3" Type="http://schemas.openxmlformats.org/officeDocument/2006/relationships/hyperlink" Target="https://negocios.lumbre.lat/object/neg-com-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hyperlink" Target="https://negocios.lumbre.lat/object/neg-com-r01-oa02" TargetMode="External"/>
  <Relationship Id="rId4" Type="http://schemas.openxmlformats.org/officeDocument/2006/relationships/hyperlink" Target="https://negocios.lumbre.lat/object/neg-com-r01-oa02"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hyperlink" Target="https://negocios.lumbre.lat/object/neg-com-r01-oa02" TargetMode="External"/>
  <Relationship Id="rId4" Type="http://schemas.openxmlformats.org/officeDocument/2006/relationships/hyperlink" Target="https://negocios.lumbre.lat/object/neg-com-r01-oa02"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hyperlink" Target="https://negocios.lumbre.lat/object/neg-com-r01-oa02" TargetMode="External"/>
  <Relationship Id="rId4" Type="http://schemas.openxmlformats.org/officeDocument/2006/relationships/hyperlink" Target="https://negocios.lumbre.lat/object/neg-com-r01-oa02"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hyperlink" Target="https://negocios.lumbre.lat/object/neg-com-r01-oa02" TargetMode="External"/>
  <Relationship Id="rId4"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hyperlink" Target="https://www.gob.mx/profeco"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hyperlink" Target="https://www.gob.mx/sat" TargetMode="External"/>
  <Relationship Id="rId4"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2" TargetMode="External"/>
  <Relationship Id="rId3"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s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duc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en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com-r01-oa02"/>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mar el costo real de cada producto (compra, merma, empaque y pérdida), compararlo con el precio de venta y decidir el precio con un margen que se sostenga, sin bajar el número a oj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l curso «Comercio y pequeñas tiendas como negocio». Con el caso ficticio de Rosa y «Abarrotes Rosa», armas el costo de cada producto con sus cuatro sumandos, comparas el margen sobre venta con el recargo sobre costo, y decides qué haces con los productos que quedan apretados. Cierra con nueve actividades evaluadas, dos juegos de repaso y una hoja de costos que te queda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sto por producto · precio de venta · margen · merma · precio de compra · proveedor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que ves pegado en el anaquel no es el costo del producto. Es una de las confusiones más caras de una tienda de barrio, porque el costo que de verdad importa no aparece en ninguna etiqueta: es lo que se perdió, lo que se rompió y lo que gastaste en la bolsa donde va el producto. Esta lección te da tres cosas: las cuatro sumandos del costo real, las dos cuentas para medir cuánto te queda y las cuatro salidas cuando el margen queda apreta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8]]></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lguien te pide el costo de un producto que vendes, ¿puedes decir cuánto te cuesta de verdad cada unidad que sale por el mostrador, cuánto te queda de cada peso y qué harías si ese margen quedara por debajo de lo que necesitas? Con lo que vas a ver aquí, la respuesta sale en una hoja y no de memor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so de esta lección es ficticio: Rosa y su «Abarrotes Rosa» no existen. Los precios, los costos y los márgenes del ejercicio son cifras de práctica para aprender a hacer cuentas con tus propios números, no precios de mercado ni lo que gana una tienda de barri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precio del anaquel no es el cos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lguien dice «el aceite está a treinta y cinco pesos», esa frase esconde una historia entera: lo que se pagó, lo que no se vendió, lo que se rompió y lo que costó ponerlo en una bolsa. El costo real de un producto es la suma de cuatro cosas, y si falta una de las cuatro, el número que sale es falso.]]></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 lo que pagas por la pieza al proveedor. Es el número que todos ven y nunca alcanza: siempre falta alg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precio del anaquel no es el cos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rma: la parte que no se vende y que hay que repartir entre las piezas que sí se venden. Una pieza de cada veinte que no llega al cliente no desaparece sola: su costo queda entre las otras diecinueve.]]></a:t>
            </a:r>
          </a:p>
        </p:txBody>
      </p:sp>
      <p:sp>
        <p:nvSpPr>
          <p:cNvPr id="9" name=""/>
          <p:cNvSpPr txBox="1"/>
          <p:nvPr/>
        </p:nvSpPr>
        <p:spPr>
          <a:xfrm>
            <a:off x="514350" y="2600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aque: bolsa, etiqueta, cinta y lo que se gasta en dejar el producto listo para que alguien lo tome y lo lleve.]]></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érdida: lo que se rompe, lo que se cae, lo que se confunde al cobrar y lo que se queda abierto en el anaqu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precio del anaquel no es el cos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el café: es el más caro de compra y el que deja menos. El precio solo, no dice nad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osto-por-product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precio del anaquel no es el cos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8]]></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uma en una líne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sto real por unidad vendida = compra + merma + empaque + pérdida. Si los cuatro números están en la misma línea, el costo se puede defender. Si el empaque vive en tu cabeza, el costo real no exis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Margen sobre venta y recargo sobre cos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l costo viene la pregunta de cuánto te queda. Aquí hay dos cuentas que se parecen y no son lo mismo, y confundirlas es la causa más común de un margen que se Cree más grande de lo que 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cuentas del precio. Caso ficticio del ejerc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8]]></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019300"/>
                <a:gridCol w="3267075"/>
                <a:gridCol w="2828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calc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sobre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queda del precio, dividido entre el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ber cuánto queda de cada peso que en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argo sobre 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queda del precio, dividido entre el 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ber cuánto se le recarga al 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con margen obje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sto dividido entre uno menos el mar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ner el precio sin adivi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Margen sobre venta y recargo sobre cos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falta un peldaño, el precio se arma sobre una cuenta incompleta. Por eso las cuatro sumandos van escrita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e-la-compra-al-margen.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Margen sobre venta y recargo sobre cos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el litro de aceite de soya tiene un costo real de $28.00 y se vende a $35.00. El margen sobre venta es de $7.00, y eso es veinte por ciento de lo que entra. El recargo sobre costo es el mismo $7.00, pero sobre una base más chica: es veinticinco por ciento. Las dos cuentas dicen la verdad; lo que no se puede es mezclarl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Margen sobre venta y recargo sobre cos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8]]></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rror de dividir al revés]]></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 dejar un margen de veinte por ciento sobre la venta, el precio se obtiene dividiendo el costo entre 0.80. Si multiplicas el costo por 1.20, estás calculando un recargo sobre costo: el precio queda más bajo y el margen, más apretado. Multiplicar es fácil de recordar y deja menos de lo que cre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haces cuando el margen queda apret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tabla de los cuatro productos del ejercicio, dos productos quedan bien y dos quedan apretados. El café molido, con $54.00 de costo y $62.00 de precio, deja un margen de $8.00: cerca de trece por ciento, muy por debajo de los veinte por ciento del aceite. Ese producto no se arregla mirando el anaquel. Se arregla con una decisión, y hay cuatro.]]></a:t>
            </a:r>
          </a:p>
        </p:txBody>
      </p:sp>
      <p:sp>
        <p:nvSpPr>
          <p:cNvPr id="8" name=""/>
          <p:cNvSpPr txBox="1"/>
          <p:nvPr/>
        </p:nvSpPr>
        <p:spPr>
          <a:xfrm>
            <a:off x="514350" y="32670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bir el precio: es la salida más rápida y la que se nota menos. Se hace con un número, no con una impresión: el costo dividido entre uno menos el margen que quier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haces cuando el margen queda apret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ucir la merma: si la merma del café es alta, el problema es de surtido o de pedido, no de precio. Menos merma sube el margen sin tocar lo que pide el client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r el empaque: una etiqueta que se reimprime en casa o una bolsa más barata cambia el costo por unidad sin que se note en el anaquel.]]></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de comprar: cuando el producto lleva meses apretado y nadie lo reclama, la salida más sana es dejar de comprar y liberar el espaci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haces cuando el margen queda apret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recio se decide al final, con el costo delante. Si empiezas por el precio, el costo no tiene a dónde agarrars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el-costo-a-la-decision.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Qué haces cuando el margen queda apret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8]]></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se arregla bajando el preci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ajar el precio de lo que más se vende baja el margen de lo que más se vende: el costo no baja porque el volumen suba. Y bajar el precio por miedo a la competencia es la forma más común de regalar el resultado del mes. Si el margen está apretado, primero se revisa el costo, después el precio y sólo al final se decide si el producto se qued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el precio del aceite de soy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o que se pag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sa compra el aceite de soya de un litro a $25.00 la pieza. Ese es el precio de compra: es lo que sale de la caja antes de que el producto llegue al anaquel, y no es el cos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el precio del aceite de soy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merm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cada veinte piezas compradas, una no llega a venderse: se rompe en el traslado, se derrama o pasa de fecha. Esa pieza perdida no desaparece sola, su costo se reparte entre las diecinueve que sí se venden. En el ejercicio, el cinco por ciento de merma añade $1.25 al costo de cada litr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el precio del aceite de soy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mpaque y pérdi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litro va en bolsa y con etiqueta: $1.25. Y hay $0.50 de pérdida por pieza, entre el error de caja y la bolsa que se rompe. Empaque y pérdida: $1.75 por unid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el precio del aceite de soy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costo real]]></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inticinco más uno veinticinco más uno setenta y cinco son $28.00. Ese es el costo real del litro vendido: lo que de verdad cuesta que ese producto llegue a un anaquel y salga por el mostrad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el precio del aceite de soy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El preci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sa quiere dejar un margen del veinte por ciento sobre la venta. Entonces divide: $28.00 entre 0.80 son $35.00. Con ese precio el margen es de $7.00 por litro, y el recargo sobre el costo es del veinticinco por ciento. Las dos cuentas salen de los mismos cuatro número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el precio del aceite de soy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 Lo que Rosa no hiz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bajó el precio porque el aceite se vendía rápido, ni lo subió «porque sí». Y tampoco comparó con lo que cobra la tienda de enfrente: su precio sale de su costo y de la decisión que tomó con el margen objetiv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el café que se vendía apretado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número rar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fé molido de 250 gramos costaba $54.00 y se vendía a $62.00. El margen era de $8.00, cerca de trece por ciento: bastante menos de los veinte por ciento del aceite, en un producto que Rosa sabía que rotaba bi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el café que se vendía apretado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Dónde está el problem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sa abrió las cuatro sumandos del café: compra $50.00, merma de dos por ciento, empaque $2.00 y pérdida $1.00. La compra estaba bien. El problema estaba repartido entre la merma y el empaque: cada bolsa llevaba etiqueta y cinta, y eso se comía la diferencia con el acei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el café que se vendía apretado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decis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sa no tocó el precio a la baja. Ajustó el precio a $67.50: con el costo en $54.00, el margen vuelve a veinte por ciento sobre la venta, que son $13.50 por bolsa. Además dejó anotada la merma del café en la hoja de surtido, para revisarla en el m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el café que se vendía apretado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segunda salid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tra salida era dejar de comprar el café y usar ese espacio del anaquel para otra cosa. Rosa no la tomó porque el café sí rotaba y la clienta lo compraba cada semana. Un producto apretado no se tira por estar apretado: se tira cuando no rota y no deja nada a cambi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el café que se vendía apretado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Lo que cambió]]></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sa empezó a escribir las cuatro sumandos de cada producto antes de pegarle el precio. La hoja de costos vive en la herramienta T04, Hoja de costos, y el precio sale de la T05, Calculadora de precio y margen. Cuando el problema era el precio de compra y no el producto, la pregunta fue con quién comprar, y ahí entró la T15, Evaluación de proveedor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el costo real tiene cuatro sumandos y se escribe completo, aunque dos de ellas no tengan etiqueta. La segunda: el margen se mide sobre la venta y el recargo sobre el costo, y no se mezclan. La tercera: un margen apretado se arregla con una decisión —precio, merma, empaque o dejar de comprar— y el precio se toca al final. Y el producto: tu hoja de costos, con los cuatro números y el precio que sale de ello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que esa hoja no se quede en un cuaderno, la herramienta T04, Hoja de costos, es donde quedan las cuatro sumandos, y la T05, Calculadora de precio y margen, es donde el costo se convierte en precio. Cuando el margen apretado viene del precio de compra y no del producto, la pregunta deja de ser de venta y pasa a ser de proveedores: ahí es la T15, Evaluación de proveedores. Esta lección no explica cómo funcionan esas herramientas; sólo te dice cuál necesitas en cada moment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osa paga $25.00 por el aceite de soya, la merma es del 5 %, el empaque cuesta $1.25 y la pérdida $0.50. ¿Cuál es el costo real de cada litro vendid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25.00, porque ese es el precio de compra del producto.]]></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26.25, porque sólo hay que sumarle la merma al precio de compra.]]></a:t>
            </a:r>
          </a:p>
        </p:txBody>
      </p:sp>
      <p:sp>
        <p:nvSpPr>
          <p:cNvPr id="11" name=""/>
          <p:cNvSpPr txBox="1"/>
          <p:nvPr/>
        </p:nvSpPr>
        <p:spPr>
          <a:xfrm>
            <a:off x="666750" y="3724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28.00, porque el costo real suma compra, merma, empaque y pérdi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31.75, porque el empaque se cuenta una vez en la compra y otra en la pérdid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aceite de soya se compra a $25.00, la merma es del 5 %, el empaque cuesta $1.25 y la pérdida $0.50. ¿Cuál es el costo real por litro vendido?]]></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costo real del litro de aceite de soya es $28.00 y Rosa quiere dejar un margen del 20 % sobre la venta. ¿A qué precio debe venderlo?]]></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a tienda de barrio, si el producto que más se vende tiene el margen más apretado, lo mejor es bajar su precio para que se venda todavía más, porque el volumen compens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umando del costo con lo que e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mpr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erm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mpaqu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érdid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argen sobre vent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parte que no se vende y se reparte entre las que sí]]></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olsa, etiqueta y lo necesario para ponerlo a la vist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 que se rompe o se pierde antes de vende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que queda de cada peso que entr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o que pagas por la pieza al proveedo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loca cada paso en el orden en que lo calcula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imer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pués]]></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fina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notar el precio de compra de cada product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edir la merma y las pérdidas del me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umar el empaque y la pérdida al cost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ividir el costo entre uno menos el margen objetiv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mparar el precio obtenido con tu lista y decidir]]></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notar el precio nuevo en el anaquel]]></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poner precio a un product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mar el empaque y la pérdida de cada product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Obtener el costo real por unidad vendid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lcular el precio con el margen objetivo y compararlo con tu list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cidir: ajustar el precio, reducir la merma o dejar de comprar]]></a:t>
            </a:r>
          </a:p>
        </p:txBody>
      </p:sp>
      <p:sp>
        <p:nvSpPr>
          <p:cNvPr id="13" name=""/>
          <p:cNvSpPr txBox="1"/>
          <p:nvPr/>
        </p:nvSpPr>
        <p:spPr>
          <a:xfrm>
            <a:off x="628650" y="3752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ar el precio de compra y medir la merma y las pérdidas del m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notas de precio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osto real de un producto es el precio de compra más la merma, el empaque y la pérdida, repartidos por unidad vendid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ara dejar un margen del 20 % sobre la venta, el precio se calcula multiplicando el costo por 1.20.]]></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margen sobre venta y el recargo sobre costo son la misma cuenta y se pueden usar uno por otr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margen apretado se arregla bajando el precio del producto que más se vend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hoja de costos sirve para dejar por escrito las cuatro sumandos de cada product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osto real de un producto tiene cuatro sumandos: compra, ___, empaque y pérdida. Con un costo de $28.00 y un margen del 20 % sobre la venta, el precio se obtiene al ___ el costo entre 0.8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tres productos de tu anaquel y arma el costo real de cada uno con sus cuatro sumandos. Escribe en una hoja el precio de compra, la merma, el empaque, la pérdida, el costo real y el precio de venta. Después calcula el margen sobre venta de cada uno y escríbelo. Si un producto no tiene ninguno de los cuatro números a la vista, ese es el que va primero: no se puede saber si está apretado lo que no está medid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8]]></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Un costo real a medias sirve para entender, no para decidir. Empieza por el producto que más te incomoda y ponle los cuatro números, aunque dos los tomes de una nota viej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as cuentas del pre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8]]></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895600"/>
                <a:gridCol w="5219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cuesta de verdad una unidad que se ve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agas por la pieza al prove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no se vende y se reparte entre lo que 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paq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lsa, etiqueta y lo necesario para ponerlo a la v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ér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rompe o se pierde antes de ven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queda del precio después de restar el 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as cuentas del preci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com-r01-oa02"/>
              </a:rPr>
              <a:t><![CDATA[Abrir el juego en el O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precio de compra no es el cost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no incluye la merma, el empaque ni la pérdida: son tres sumandos que nadie ve en la etiquet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alcula el precio con un margen del 20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divide el costo entre 0.80. Multiplicar por 1.20 deja un margen más apretad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margen y recarg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argen se mide sobre la venta y el recargo sobre el costo: el mismo dinero sobre bases distint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s con un producto que tiene el margen apretad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visas el costo primero, luego el precio, y si no se arregla, dejas de comprarl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conviene bajar el precio de lo que más rot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costo no baja con el volumen: bajas el margen justo del producto que más trabaj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scribe la lista de precios de los productos que vas a revisar primero, con el margen que dejas en cada uno. Marca con una raya los que están por debajo del margen que necesitas para vivir de la tienda. Esa lista es la que se revisa con la herramienta T04, Hoja de costos, y la que después se traduce a precio con la T05, Calculadora de precio y marge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8]]></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intentes arreglar veinte productos el mismo día. Escoge los cinco que más pesan en tus ventas y deja los demás para la próxima revisión.]]></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Rosa y «Abarrotes Rosa» no existen, y los precios de compra, los costos, las mermas y los márgenes del ejercicio son cifras de práctica para aprender a poner precio, no precios de mercado ni lo que gana una tienda de barrio. Para el contexto fiscal y legal de México, la fuente oficial vigente es el Servicio de Administración Tributaria, y para lo de consumo la PROFECO. Esta orientación general no sustituye la asesoría de un contador o un abogado.]]></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 información de precios antes de fijar los tuyos y anota la fecha de la página.]]></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y comprobantes fiscales]]></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qué obligaciones aplican a tu forma de trabajo antes de emitir comprobant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cuáles son las cuatro sumandos del costo real, cómo se mide lo que te queda y qué se hace cuando el margen queda apretado. Lo que falta es la hoja: tus cuatro sumandos por producto, con el precio que sale de ellos. Hazla con cinco productos, no con doscientos, y deja las cifras de un mes real. Cuando esa hoja exista, vas a saber qué productos sostienen la tienda y cuáles se están comiendo el resultado, y vas a poder cambiar un precio con un número enfrente en lugar de con una impres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8-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9-num]]></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3-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4-detective]]></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5-llena]]></a:t>
            </a:r>
          </a:p>
        </p:txBody>
      </p:sp>
      <p:sp>
        <p:nvSpPr>
          <p:cNvPr id="11" name=""/>
          <p:cNvSpPr txBox="1"/>
          <p:nvPr/>
        </p:nvSpPr>
        <p:spPr>
          <a:xfrm>
            <a:off x="514350" y="26289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armar el costo real de un producto y decidir su precio de venta con un margen que se sostenga. Siguiente paso: el mostrador, que es donde la venta se decide antes de que alguien entre por la puert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2"/>
              </a:rPr>
              <a:t><![CDATA[El costo real por producto y el precio de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8]]></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cascada de la compra al margen y rehaz las cuatro sumandos del aceite, paso por paso. Casi siempre el fallo está en olvidar la merma o en dividir donde había que multiplica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2026-10-25T02:13:31Z</dcterms:created>
  <dcterms:modified xsi:type="dcterms:W3CDTF">2026-10-25T02:13:31Z</dcterms:modified>
  <dc:title>El costo real por producto y el precio de venta</dc:title>
  <dc:description>Presentación editable del OA «El costo real por producto y el precio de venta». Enlace: https://negocios.lumbre.lat/object/neg-com-r01-oa02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