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conteo de treinta días»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m-r01-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m-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m-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 que es señal de la tienda»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 que es señal de la tienda»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eo de treinta días de R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escribe en una hoja qué quería saber de su anaquel. La pregunta es una sola: qué referencias se movieron en el mes y cuáles no. En el caso ficticio del ejercicio, la tienda tiene 227 referencias contadas: 180 en el anaquel de abarrotes, 24 en la vitrina de refrigerados, 20 en el estante de limpieza y 3 en el congel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eo de treinta días de R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El con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junta tres papeles: el cuaderno de la caja de los treinta días, las notas de compra y el conteo físico del anaquel. De las 227 referencias, 118 se vendieron y se repusieron al menos una vez. Otras 67 se vendieron, pero no volvieron a reponerse: el anaquel quedó con huecos. Las 42 restantes no se movieron en el mes. La suma da 227: no quedó ninguna referencia sin clas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eo de treinta días de R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a s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revisa las 42 que no se movieron una por una. La mayoría es señal de la tienda: sal, aceite, papel, jabón de trastes. Otras dos ya no tienen razón de estar: una la compraba una sola vecina que se mudó, y la otra Rosa no la ha vuelto a usar en casa. Las retira de la lista de compras y las deja fuera de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eo de treinta días de R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las 67 detenidas, Rosa repone 45: se las piden los clientes y se acaban siempre. Las otras 22 salen del anaquel porque no piensa volver a comprarlas: dos llegaron por una clienta que ya no viene, el proveedor dejó de traerlas y el resto cambió de consumo en su casa. Al final quedan 203 referencias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eo de treinta días de R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o qu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edido del mes siguiente se arma con la hoja delante: primero se repone lo que rota, después lo que se quedó con hueco por una vez, y al final lo que es señal. Rosa ya no compra «porque siempre se ha comprado»: cada compra tiene un grupo y una razón escrita. Esa hoja es el entregable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erencia que se fue de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onteo del mes, una referencia del estante de limpieza aparece sin moverse desde hace más de un año. Rosa la tiene en el grupo de señal, y en ese grupo la regla era no quitarla: sin embargo, este producto no es limpieza básica del hogar y su cliente era una so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erencia que se fue de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egunta que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retirarla, Rosa hace la pregunta que no se había hecho: ¿quién la compraba? La respuesta aparece en sus notas de los últimos meses: una vecina que compraba una vez al mes y que hace tres meses se mudó. Nadie más la ha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erencia que se fue de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la retira del anaquel y del pedido, y anota la fecha. No la tira: la deja apartada un mes por si vuelve a aparecer. En ese mes nadie la pidió, y el espacio del anaquel lo ocuparon dos referencias que sí se movi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erencia que se fue de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tar del anaquel no es lo mismo que tirar. Es dejar de comprar, devolver el espacio y esperar un mes. Y antes de quitar, preguntar quién compraba: esa pregunta es la que convierte un producto raro en un producto con una historia, o en un producto que ya no tiene cliente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visarlas una por una y retirar sólo las que perdieron su razón de 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42 referencias que no se movieron se revisan una por una. Casi todas son señal de la tienda: la sal, el aceite, el papel, el jabón de trastes. De ésas, Rosa retira 2 y conserva 40. Retirarlas todas dejaría la tienda más flaca y más fácil de comparar.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onteo de treinta días y la sección 2 sobre los tres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03 referencias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stas las dos salidas del total: 227 menos 22 son 205, y 205 menos 2 son 203. Si te da 205, olvidaste las dos referencias de señal; si te da 225, sólo quitaste las detenida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onteo de treinta días y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2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18 entre 227 es un poco más de la mitad: 52 por ciento. La otra mitad se reparte entre lo que está detenido y la señal de la tienda, y esa mitad es exactamente la que hay que revisar referencia por referenci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onteo de treinta días y la regla de los treinta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poner de inmediato no siempre es la respuesta. Si la tienda ya tenía otra referencia del mismo tipo y la clienta se llevó la que había, entonces la que se agotó no estaba trabajando: se substituyó sola. Primero se revisa si hay una referencia gemela en el anaquel y si conviene dejar las dos. Lo que sí es cierto es que un hueco en el anaquel se nota, y por eso conviene revisarlo cada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onteo de treinta días y la sección 2 sobre los tres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ota → Se vendió y se repuso en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tenida → Se vendió y el anaquel quedó con hu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ñal de la tienda → No se movió, pero el cliente la da por h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eo de treinta días → La base para separar el su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ja de surtido → La lista con el grupo y la decisión de cad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onteo de treinta días del ejercicio: lo rota se vendió y se repuso, lo detenido se vendió y dejó hueco, la señal no se movió pero el cliente la da por hecha, el conteo de treinta días es la base y la hoja de surtido guarda el grupo y la decisión de cad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tar qué se vendió en los treinta días → Antes de re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notar qué referencia se vendió y no se repuso → Antes de re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parar el surtido en rota, detenida y señal → Antes de re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poner primero lo que rota → Al re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visar con el proveedor lo que se agotó → Al re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ctualizar la hoja de surtido con lo que se retiró → Al cierre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teo y la separación van primero: sin ellos, la reposición es una compra a ciegas. Al reponer se recupera primero lo que rota y se revisa con el proveedor lo que se agotó. Al cierre del mes la hoja queda al día, que es lo que permite que el mes que viene empiece más arriba. Ver la figura de la hoja de surtido a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ar lo que se vendió y lo que se repuso en los treinta días → Separar cada referencia en rota, detenida o señal → Revisar grupo por grupo y anotar la decisión de cada referencia → Retirar del anaquel lo que se decidió no ofrecer más → Actualizar la hoja de surtido y reponer lo que r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conteo, porque sin números no hay grupos. Luego la separación, que es el trabajo de verdad. Después la revisión y la decisión, referencia por referencia. Al final, el anaquel cambia y la hoja queda al día para el mes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 la hoja de surtido a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s referencias que no se movieron en el mes deben salir todas del anaquel, porque ocupan espacio y no generan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es la que no se sostiene: hay referencias que no se mueven y que sí deben quedarse, porque son la señal de la tienda y su ausencia manda al cliente a otro lado. Las notas primera, tercera, cuarta y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señal de la tienda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ota · rep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mer hueco es el grupo de lo que rota, que es el único que se repone por regla. El segundo hueco es lo que hace falta para que una referencia pase de detenida a rotada: haber vuelto a entrar al anaquel dentro del mes. Con los dos huecos, la hoja ya sirve para clasificar y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onteo de treinta días y la regla de los treinta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Haz el conteo de treinta días de tu propia tienda o de un negocio de barrio al que tengas acceso. Escribe una lista con tres columnas: referencia, sí se movió o no, y se repuso o no. Después clasifica cada una en rota, detenida o señal, y decide en una línea qué quitas del anaquel. Si no tienes los datos de un mes completo, usa lo que sepas de las últimas dos semanas y márcalo como conteo in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os tres grupos del su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os tres grupos del su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os tres grupos del su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tiempo necesita el conteo para ser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einta días: es lo que tarda una referencia que se vende en reaparecer en e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detenida y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etenida se vendió y no se repuso; la señal no se movió, pero el cliente la da por h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quita la señal de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u ausencia manda al cliente a otro lado, aunque casi no se v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ribe en la hoja de su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grupo y la decisión de cada referencia: se queda, se repone o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s antes de retirar un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la compraba. A veces la respuesta es que ya no qued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lige tres referencias de tu anaquel que casi no se mueven y escríbeles en una línea por qué se quedan o por qué salen. Si no puedes escribir la razón, es que la referencia no tiene grupo todavía: vuelve al con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012" r:id="rId1"/>
    <p:sldLayoutId id="2481917013" r:id="rId2"/>
    <p:sldLayoutId id="2481917014" r:id="rId3"/>
    <p:sldLayoutId id="248191701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f58c610eb11ff6083a184881d9d7eea8a90ec4d6d4ff09b1.jpg"/>
  <Relationship Id="rId3" Type="http://schemas.openxmlformats.org/officeDocument/2006/relationships/hyperlink" Target="https://negocios.lumbre.lat/object/neg-com-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hyperlink" Target="https://negocios.lumbre.lat/object/neg-com-r01-oa01" TargetMode="External"/>
  <Relationship Id="rId4" Type="http://schemas.openxmlformats.org/officeDocument/2006/relationships/hyperlink" Target="https://negocios.lumbre.lat/object/neg-com-r01-oa01"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hyperlink" Target="https://negocios.lumbre.lat/object/neg-com-r01-oa01" TargetMode="External"/>
  <Relationship Id="rId4" Type="http://schemas.openxmlformats.org/officeDocument/2006/relationships/hyperlink" Target="https://negocios.lumbre.lat/object/neg-com-r01-oa01"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hyperlink" Target="https://negocios.lumbre.lat/object/neg-com-r01-oa01" TargetMode="External"/>
  <Relationship Id="rId4" Type="http://schemas.openxmlformats.org/officeDocument/2006/relationships/hyperlink" Target="https://negocios.lumbre.lat/object/neg-com-r01-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hyperlink" Target="https://negocios.lumbre.lat/object/neg-com-r01-oa01" TargetMode="External"/>
  <Relationship Id="rId4"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hyperlink" Target="https://www.gob.mx/profeco"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hyperlink" Target="https://www.gob.mx/sat" TargetMode="External"/>
  <Relationship Id="rId4"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1" TargetMode="External"/>
  <Relationship Id="rId3"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rti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o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b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stie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ien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ó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com-r01-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el surtido de una tienda en tres grupos (lo que rota, lo que está detenido y lo que es señal de la tienda), decidir qué se queda en el anaquel y qué se quita, y dejar cada referencia con un grupo y una decisión escrit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Comercio y pequeñas tiendas como negocio». Con un caso ficticio —Rosa y su «Abarrotes Rosa», una tienda de autoservicio de barrio— construyes el conteo de treinta días, la separación del surtido en tres grupos y la decisión de qué quitar del anaquel. Cierra con nueve actividades evaluadas, dos juegos de repaso y una hoja de surtido que te quedas.]]></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urtido · rotación de productos · conteo de inventario · anaquel · tienda de barrio · decisión de comp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ienda de barrio no sobrevive de lo que más vende. Sobrevive de tener lo que la gente da por hecho, en el momento que lo necesita y al precio que espera. El error típico de quien lleva una tiendita es llenar el anaquel de todo lo que se puede comprar, en vez de preguntarle a cada referencia qué está haciendo ahí. Esta lección te da tres decisiones concretas: cómo se cuenta el surtido, en qué tres grupos se separa y qué se quita del anaqu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abres tu tienda y miras el anaquel lleno, ¿puedes señalar qué referencias sostienen la caja, cuáles están detenidas y cuáles están sólo de adorno, y decir en voz alta cuáles vas a retirar? Con lo que vas a ver aquí, esa revisión toma una tarde y no un mes.]]></a:t>
            </a:r>
          </a:p>
        </p:txBody>
      </p:sp>
      <p:sp>
        <p:nvSpPr>
          <p:cNvPr id="11"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de esta lección es ficticio: Rosa y su «Abarrotes Rosa» no existen. Todas las cifras del ejercicio sirven para aprender a hacer cuentas con tu propia tienda, no para afirmar cómo funciona el comercio de barr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nteo de treinta dí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saber qué rota necesitas un periodo, y el periodo más corto que sirve en una tienda de barrio es un mes. Treinta días alcanzan para ver qué se repone, porque en treinta días un producto que se vende vuelve a entrar al anaquel. Con ese conteo, Rosa tiene los tres números que necesita: qué se vendió, qué se repuso y qué no se movió.]]></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s: el cuaderno de la caja o el reporte de los treinta días. Sirve para saber qué referencias salier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nteo de treinta dí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osición: lo que entró al anaquel en esos treinta días. Sirve para saber qué se volvió a pone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ntario del anaquel: el conteo físico, referencia por referencia. Sin este paso, los otros dos son suposicion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tantes: las referencias que se vendieron y no se repusieron. Es la lista más corta y la más renta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nteo de treinta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referencia no tiene grupo, no está revisada. Empieza por el conteo, aunque sea de un mes y a man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onteo-treinta-di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nteo de treinta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5]]></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os treinta día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referencia cuenta como rotada cuando se vendió y se repuso al menos una vez en el mes. Si se vendió pero no se repuso, está detenida. Si no se movió, es señal o sobra: se decide una por una. La regla cabe en una línea y hace que dos personas miren lo mism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grupos, no un solo surt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de mirar el anaquel como un solo bloque es que todo parece igual de importante. Cuando todo parece igual, no hay decisión que tomar: el anaquel está lleno y punto. Separar en tres grupos convierte una lista larga en tres decisiones distintas, y cada grupo tiene una respuesta difere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grupos, no un solo surt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grupos del surtido y lo que se hace con cada uno. Caso ficticio del ejercic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5]]></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266825"/>
                <a:gridCol w="3028950"/>
                <a:gridCol w="3819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ru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o defi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con é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endió y se repuso en 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antiene y se repone antes de que se ag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endió y el anaquel quedó con hu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pone ya, o se retira si no se va a repo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movió, pero el cliente la da por h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serva casi siempre; sólo se retira si perdió su raz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grupos, no un solo surt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sin conteo no hay grupo, y sin grupo no hay decisión. Reponer antes de revisar es volver a llenar el anaquel con lo mism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la-hoja-al-anaquel.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grupos, no un solo surt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5]]></a:t>
            </a:r>
          </a:p>
        </p:txBody>
      </p:sp>
      <p:sp>
        <p:nvSpPr>
          <p:cNvPr id="7" name="" descr=""/>
          <p:cNvSpPr/>
          <p:nvPr/>
        </p:nvSpPr>
        <p:spPr>
          <a:xfrm>
            <a:off x="514350" y="1219200"/>
            <a:ext cx="8115300" cy="23622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anaquel lleno no es un anaquel surtid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espacio del anaquel tiene un costo: el dinero que está ahí parado y el lugar donde podría estar algo que sí se vende. La pregunta útil no es «¿tengo suficiente?», sino «¿este espacio está trabajando?». En el caso ficticio del ejercicio, Rosa deja 203 referencias donde tenía 227: menos referencias, pero más espacio para lo que la gente sí busc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es señal de la tien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referencias que casi no se mueven y que, aun así, no se pueden quitar. La sal, el aceite, el papel, el jabón de trastes: ninguno es una venta importante y todos son la razón por la que alguien vuelve. A esa lista le llaman la señal de la tienda, y quitarla sin pensar es una forma lenta de cerr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es señal de la tien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ñal de la tienda no se mide por cuánto vende. Se mide por qué se va el cliente cuando no está.]]></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nal-de-la-tien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es señal de la tien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ñal se reconoce por la pregunta: ¿qué hace el cliente si no lo encuentra aquí? Si la respuesta es «se va a otro lado», la referencia se qued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ñal se distingue del resto porque no depende de la rotación. No es un producto bueno: es un producto que la tienda tiene que ten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es señal de la tien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ñal sí se puede dejar de vender, pero con una decisión: cuando la razón por la que se quedaba desaparece. Si la vecina que compraba el único producto raro se mudó, ese producto ya no es señal.]]></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grupo de señal bien elegido vale más que veinte referencias que nadie compró en el 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es señal de la tien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5]]></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puede resolver con el anaquel]]></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se vende y no hay, no se arregla ordenando el anaquel: se arregla reponiendo. Y reponer significa comparar y comprar, no adivinar. Para eso están la herramienta T14, Control básico de inventario, que da el conteo y la lista de faltantes, y la T15, Evaluación de proveedores, que sirve para elegir con quién se repone. Esta lección no explica cómo funcionan esas herramientas: sólo te dice en qué momento las necesit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conteo de treinta días de Ros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egunt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escribe en una hoja qué quería saber de su anaquel. La pregunta es una sola: qué referencias se movieron en el mes y cuáles no. En el caso ficticio del ejercicio, la tienda tiene 227 referencias contadas: 180 en el anaquel de abarrotes, 24 en la vitrina de refrigerados, 20 en el estante de limpieza y 3 en el congelad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conteo de treinta días de Rosa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onte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junta tres papeles: el cuaderno de la caja de los treinta días, las notas de compra y el conteo físico del anaquel. De las 227 referencias, 118 se vendieron y se repusieron al menos una vez. Otras 67 se vendieron, pero no volvieron a reponerse: el anaquel quedó con huecos. Las 42 restantes no se movieron en el mes. La suma da 227: no quedó ninguna referencia sin clasific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conteo de treinta días de Rosa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separac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revisa las 42 que no se movieron una por una. La mayoría es señal de la tienda: sal, aceite, papel, jabón de trastes. Otras dos ya no tienen razón de estar: una la compraba una sola vecina que se mudó, y la otra Rosa no la ha vuelto a usar en casa. Las retira de la lista de compras y las deja fuera del anaqu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conteo de treinta días de Rosa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s 67 detenidas, Rosa repone 45: se las piden los clientes y se acaban siempre. Las otras 22 salen del anaquel porque no piensa volver a comprarlas: dos llegaron por una clienta que ya no viene, el proveedor dejó de traerlas y el resto cambió de consumo en su casa. Al final quedan 203 referencias en la tien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conteo de treinta días de Ros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o que cambi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dido del mes siguiente se arma con la hoja delante: primero se repone lo que rota, después lo que se quedó con hueco por una vez, y al final lo que es señal. Rosa ya no compra «porque siempre se ha comprado»: cada compra tiene un grupo y una razón escrita. Esa hoja es el entregable de esta lec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referencia que se fue del anaquel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du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onteo del mes, una referencia del estante de limpieza aparece sin moverse desde hace más de un año. Rosa la tiene en el grupo de señal, y en ese grupo la regla era no quitarla: sin embargo, este producto no es limpieza básica del hogar y su cliente era una sola perso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referencia que se fue del anaquel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egunta que faltab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retirarla, Rosa hace la pregunta que no se había hecho: ¿quién la compraba? La respuesta aparece en sus notas de los últimos meses: una vecina que compraba una vez al mes y que hace tres meses se mudó. Nadie más la ha pedi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referencia que se fue del anaquel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ec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la retira del anaquel y del pedido, y anota la fecha. No la tira: la deja apartada un mes por si vuelve a aparecer. En ese mes nadie la pidió, y el espacio del anaquel lo ocuparon dos referencias que sí se movier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referencia que se fue del anaquel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tar del anaquel no es lo mismo que tirar. Es dejar de comprar, devolver el espacio y esperar un mes. Y antes de quitar, preguntar quién compraba: esa pregunta es la que convierte un producto raro en un producto con una historia, o en un producto que ya no tiene cliente de siemp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el conteo de treinta días es la base, y se hace con tres papeles, no con la memoria. La segunda: el surtido se separa en tres grupos, y cada grupo tiene una decisión distinta. La tercera: la señal de la tienda casi nunca se quita, pero se revisa una por una. Y el producto: tu hoja de surtido, con el grupo y la decisión de cada referenc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e el conteo no se te quede en el papel, la herramienta T14, Control básico de inventario, es el lugar donde queda el conteo y la lista de faltantes. Y lo que salga de la revisión del mes no se queda en la cabeza: la T18, Plan de mejora, convierte un hallazgo del anaquel en una acción con fecha. La T15, Evaluación de proveedores, entra después, cuando ya sabes qué hay que reponer y con quién conviene reponerl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osa contó 227 referencias. De ellas, 118 rotaron, 67 se vendieron y no se repusieron, y 42 no se movieron en el mes. ¿Qué hace Rosa con las 42 que no se movieron?]]></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tarlas todas del anaquel: si no se vendieron en un mes, no sirven.]]></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las una por una y retirar sólo las que perdieron su razón de est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uardarlas aparte en el almacén para venderlas después en promoción.]]></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zclarlas con las que sí rotan, para que el anaquel se vea más llen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Rosa contó 227 referencias en toda la tienda y retiró 22 referencias detenidas y 2 de señal. ¿Cuántas referencias quedaron en la tienda?]]></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referencias): ________________]]></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118 de las 227 referencias contadas rotaron durante el mes. ¿Qué porcentaje del surtido rota? Redondea al entero más cercan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referencia que se vendió y no se repuso se cuenta como detenida, y en ese caso lo correcto es reponerla de inmediato aunque la tienda ya tenga ese producto en otro lado del anaque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grupo del surtido con lo que lo defin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ot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tenid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ñal de la tien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teo de treinta día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oja de surtid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vendió y el anaquel quedó con huec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se movió, pero el cliente la da por hech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base para separar el surtid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lista con el grupo y la decisión de cada referenci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vendió y se repuso en el m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acción en el momento del mes en que ocur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repon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repone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cierre del m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tar qué se vendió en los treinta día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otar qué referencia se vendió y no se repus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parar el surtido en rota, detenida y señ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poner primero lo que ro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visar con el proveedor lo que se agotó]]></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ctualizar la hoja de surtido con lo que se retiró]]></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la revisión de surtido del me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parar cada referencia en rota, detenida o señal]]></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grupo por grupo y anotar la decisión de cada referenci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tirar del anaquel lo que se decidió no ofrecer má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tualizar la hoja de surtido y reponer lo que rot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tar lo que se vendió y lo que se repuso en los treinta dí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yudante dejó estas notas sobre el anaquel de la tiend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referencia cuenta como rotada cuando se vendió y se repuso al menos una vez en los treinta días del conte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referencias que no se movieron en el mes deben salir todas del anaquel, porque ocupan espacio y no generan vent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señal de la tienda son las referencias que el cliente da por hechas, aunque casi no se vend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hoja de surtido sirve para dejar escrito el grupo y la decisión de cada referenci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tes de retirar una referencia que no rota, conviene preguntar quién la comprab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oja de surtido separa el anaquel en tres grupos: lo que ___, lo que está detenido y lo que es señal de la tienda. Una referencia se cuenta como rotada cuando se ___ al menos una vez en los treinta días del conte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Haz el conteo de treinta días de tu propia tienda o de un negocio de barrio al que tengas acceso. Escribe una lista con tres columnas: referencia, sí se movió o no, y se repuso o no. Después clasifica cada una en rota, detenida o señal, y decide en una línea qué quitas del anaquel. Si no tienes los datos de un mes completo, usa lo que sepas de las últimas dos semanas y márcalo como conteo incomple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5]]></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conteo a medias con una nota al margen vale más que una hoja perfecta que nunca se llena. Lo que importa es que cada referencia termine con un grupo y una decisión.]]></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os tres grupos del surti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5]]></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endió y se repuso en 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endió y el anaquel quedó con hu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movió, pero el cliente la da por h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inta días de ventas y de re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de sur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ista con el grupo y la decisión de cada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os tres grupos del surti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5]]></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de comprar una referencia y liberar su espa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os tres grupos del surtid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com-r01-oa01"/>
              </a:rPr>
              <a:t><![CDATA[Abrir el juego en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tiempo necesita el conteo para ser úti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einta días: es lo que tarda una referencia que se vende en reaparecer en el anaque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detenida y seña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etenida se vendió y no se repuso; la señal no se movió, pero el cliente la da por hech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quita la señal del anaque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u ausencia manda al cliente a otro lado, aunque casi no se vend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ribe en la hoja de surti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grupo y la decisión de cada referencia: se queda, se repone o se retir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s antes de retirar una refer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la compraba. A veces la respuesta es que ya no queda nadi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lige tres referencias de tu anaquel que casi no se mueven y escríbeles en una línea por qué se quedan o por qué salen. Si no puedes escribir la razón, es que la referencia no tiene grupo todavía: vuelve al conteo.]]></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las que te dan más culpa. La duda que aparece al poner por escrito la razón de una referencia, esa duda es la que ordena el anaquel.]]></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Rosa y «Abarrotes Rosa» no existen, y los conteos, las cantidades de referencias y los grupos del ejercicio son cifras de práctica para aprender a revisar un anaquel, no datos de ninguna tienda real ni estadísticas del comercio de barrio. Para el contexto fiscal y legal de México, la fuente oficial vigente es el Servicio de Administración Tributaria, y para lo de consumo la PROFECO. Esta orientación general no sustituye la asesoría de un contador o un abogad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información de precios antes de fijar los tuyos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obligaciones aplican a tu forma de trabajo antes de emitir comprobant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cómo se cuenta el surtido, en qué tres grupos se separa y qué se quita del anaquel. Lo que falta es el papel: tu hoja de surtido, con el grupo y la decisión de cada referencia. Haz el conteo de treinta días de un solo anaquel esta semana, aunque sea a mano, y escríbelo. Cuando la hoja vuelva llena, el pedido del mes siguiente se arma con tus números y no con lo que te dijo el proveedor. En una tienda de barrio, esa diferencia se nota en el caj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7-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8-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contar el surtido, separarlo en lo que rota, lo que está detenido y la señal de la tienda, y decidir qué se retira del anaquel. Siguiente paso: el costo real por producto y el precio de ven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1"/>
              </a:rPr>
              <a:t><![CDATA[El surtido que rota: saber qué sostiene la tienda y qué sól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l conteo de treinta días y separa las referencias una por una. Casi siempre el fallo está en meter en el mismo grupo lo que se vendió y lo que sólo está de adorn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2026-10-25T03:58:59Z</dcterms:created>
  <dcterms:modified xsi:type="dcterms:W3CDTF">2026-10-25T03:58:59Z</dcterms:modified>
  <dc:title>El surtido que rota: saber qué sostiene la tienda y qué sólo se ve</dc:title>
  <dc:description>Presentación editable del OA «El surtido que rota: saber qué sostiene la tienda y qué sólo se ve». Enlace: https://negocios.lumbre.lat/object/neg-com-r01-oa01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