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s cuatro campos de la fich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segmento demasiado amplio»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llena su ficha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abre la libreta y escribe la pregunta más simple: «¿por qué me llaman a mí y no a otro?». En los últimos meses, de cada diez llamadas, siete son por el mismo aparato: la centrifugadora. Y en cuatro de esas siete, la persona dice una frase parecida: «no quiero comprar una nueva». Eso ya es un patrón y no una opinión s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llena su ficha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campo de a quién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quien tiene centrifugadora en casa, de más de ocho años, y ya no quiere comprar equipo nuevo». Se puede leer en voz alta y alguien dice «yo sí». También se puede leer en voz alta y alguien dice «no, yo quiero uno nuevo». Las dos respuestas sirven, porque aco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llena su ficha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campo de qué le duele y qué le c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le duele: «la ropa sale húmeda y el ciclo tarda el doble». Qué le cuesta hoy: dos cargas extra por ciclo, la ropa mojada en el tendedero hasta el día siguiente y la duda de si la máquina va a dejar de funcionar del todo. Eso es tiempo y tranquilidad, no un aparato. Un aparato se reemplaza; el tiempo perdid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llena su ficha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El campo de qué te hace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tres cosas comprobables: el diagnóstico va por escrito y dice qué refacción se cambió y por qué; la entrega es en cinco días hábiles cuando la refacción está en existencia; y la refacción instalada tiene 90 días de garantía escrita. Con eso la ficha queda completa y ya se puede decidir qué dice el mensaje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llena su ficha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o que la ficha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ficha, Marisol deja de mandar el mismo mensaje a todo el mundo. Ahora el mensaje dice: «¿tu centrifugadora tiene más de ocho años y no quieres comprar otra? Traemos la máquina, la revisamos y te damos el diagnóstico por escrito antes de cambiar la refacción». Y, por el mismo peso, queda la lista de a quién no le sirve: quien quiere un equipo nuevo, quien no tiene área de lavado y quien necesita el trabajo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egmento que se deshace al aco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segmento demasiado amp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tenía en una nota: «gente de la zona con electrodomésticos viejos». Amplio, cómodo y sin ninguna utilidad: cualquier mensaje le servía y ninguno le servía del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egmento que se deshace al aco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imera baj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ja por el tipo de trabajo: ¿lavadoras, centrifugadoras o refrigeradores? La respuesta sale de la libreta: de los cuarenta servicios del mes, veintisiete son de electrodomésticos, y dentro de ellos las centrifugadoras son las más pedidas. Se queda con centrifugadoras y lavadoras, y deja el refrigerador para otro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egmento que se deshace al aco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egunda bajada y lo que se ca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hora baja por la persona: área de lavado en casa, equipo de más de ocho años, no quiere comprar nuevo. Y aquí aparece el hallazgo: el trabajo de venta e instalación de equipos nuevos queda fuera de la ficha, porque en la libreta aparece una sola vez cada mes y siempre es el mismo tipo de persona. No es un error de la ficha: es que ese trabajo tiene otro cliente, otro mensaje y otro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segmento que se deshace al aco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gla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una sola regla junto a la ficha: «una ficha por trabajo». Cuando aparece un cliente de otro tipo, no amplía la ficha: abre otra. La ficha no describe a todo el mundo: describe a un tipo de trabajo, y por eso el mensaje puede ser corto y el precio puede sosten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cotó el segmento: añadió datos que excluyen a quien quiere comprar equipo nuevo y a quien no tiene área de la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cotar es añadir datos que excluyen. La frase original, «gente de la zona con electrodomésticos viejos», dejaba dentro a tres personas distintas; la nueva deja dentro una sola situación: el aparato viejo, en casa, que no se quiere reemplazar. La tercera opción confunde acotar con cambiar de negocio, y la cuarta confunde acotar con abandonar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sobre cómo se acota un segmento y el segundo paso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 llamadas de cada diez (tolerancia ±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ete llamadas de cada diez son de centrifugadora y, de ésas, cuatro dicen que no quieren comprar una nueva: son cuatro de cada diez. Si tu resultado se acerca a siete, estás contando las llamadas de centrifugadora y te saltaste la segunda parte; si se acerca a cinco y medio, estás multiplicando sin revisar la base.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1 del ejemplo resuelto 1, donde Marisol cuenta el patrón de las llam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mpo «qué le duele» va en palabras del cliente: «la ropa sale húmeda y el ciclo tarda el doble». Con la palabra técnica, la ficha le sirve al taller y no al mensaje: el cliente no sabe qué es un accionamiento y sí sabe que su ciclo tarda el doble. La palabra técnica va en el diagnóstico escrito, que es otro documento. En el caso ficticio del ejercicio, el paso 3 del ejemplo resuelto 1 trae las dos ver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figura de los campo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ién es → Quién es esa persona y en qué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le duele → La molestia concreta, con palabras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le cuesta hoy → Lo que pierde mientras no se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te hace distinto → La prueba que el otro no of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 quién no le sirves → La lista corta que acota todo lo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campos de la ficha y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acar de la libreta cuántos servicios de cada tipo hiciste el mes pasado →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la frase del cliente tal como la dijo →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cribir qué puedes comprobar tú y en qué plazo → Prue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cir a quién no le sirve este trabajo → Exclu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los campo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ropa sale húmeda ·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respuesta muestra el orden correcto: primero lo que el cliente siente, después el nombre técnico. La segunda muestra que la prueba comprobable vive en el campo de la diferencia: un diagnóstico escrito que dice qué se cambió se puede revisar y comparar, y ése es el motivo de que te elijan 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3 y 4 del ejemplo resuelto 1 y la figura de los campo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en la libreta qué aparato es y qué le duele, con sus palabras → Comprobar si ese tipo de persona entra en la ficha de la centrifugadora → Si no entra, abrir otra ficha para ese tipo de trabajo → Escribir en la nueva ficha la prueba que puede ofrecer y su plazo → Dejar la llamada anterior fuera de la ficha hasta que se rep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nota lo que dijo el cliente, sin encajarlo en nada. Luego se compara con la ficha: si la persona no entra, no se estira la ficha, se abre otra. La prueba y su plazo se escriben después, porque son la parte que el negocio puede cumplir. La llamada suelta no se mete en ninguna ficha hasta que se repite: una llamada no es un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2, sobre la regla de una ficha por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la ficha, el campo «qué le duele» puede llevar la palabra técnica de la falla, porque el técnico la entiende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invierte el propósito del campo: la palabra técnica sirve para el diagnóstico, no para la ficha, que debe estar en palabras del cliente. La quinta nota contradice la regla de una ficha por trabajo: al meter todo en una sola ficha, la descripción se vuelve tan general que no acota a nadie. Las otras tres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sobre los cuatro campos y el cuarto paso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el tipo de trabajo que más haces y llénalo en una ficha de cuatro campos: a quién es, qué le duele, qué le cuesta hoy y qué te hace distinto. Escribe el campo de «qué le duele» copiando las palabras que usan tus clientes de verdad, no las tuyas. Debajo escribe la lista de a quién no le sirve ese trabajo. Después toma tu mensaje o tu letrero actual y compáralo con la ficha: si el mensaje le habla a más gente que la ficha, tu mensaje está más amplio que t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os campo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os campo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campos tiene una ficha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más la lista de a quién no le sirves: a quién es, qué le duele, qué le cuesta y qué te hace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el campo «qué le cuesta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problema que no le cuesta nada al cliente no es un problema que alguien vaya a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cota un seg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ajando un escalón con un dato que ya tienes: el espacio, la edad del equipo, la última frase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ficha y perf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icha describe un tipo de trabajo y sirve para decidir; el perfil describe a una persona y no dice qué hace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a llamada que habla de otro aparato cambia tu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anota y se espera a que se repita. Una llamada no es un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scribir a quién no le sir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 que excluyes es lo que hace útil tu oferta para los que sí te necesi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arte del producto: toma tu mensaje actual (el del letrero, el del chat o el que mandas por redes) y cuenta a cuántas clases de persona le habla. Si son más de dos, elige la clase que más servicios te pidió en el último mes y escribe un mensaje sólo para ella. Guarda el otro para después: no se tira, se or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6954" r:id="rId1"/>
    <p:sldLayoutId id="2481916955" r:id="rId2"/>
    <p:sldLayoutId id="2481916956" r:id="rId3"/>
    <p:sldLayoutId id="248191695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b3ccfa814690bfc479afb092820405c550352552dc110d01.jpg"/>
  <Relationship Id="rId3" Type="http://schemas.openxmlformats.org/officeDocument/2006/relationships/hyperlink" Target="https://negocios.lumbre.lat/object/neg-cli-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hyperlink" Target="https://negocios.lumbre.lat/object/neg-cli-r01-oa03" TargetMode="External"/>
  <Relationship Id="rId4" Type="http://schemas.openxmlformats.org/officeDocument/2006/relationships/hyperlink" Target="https://negocios.lumbre.lat/object/neg-cli-r01-oa03"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hyperlink" Target="https://negocios.lumbre.lat/object/neg-cli-r01-oa03" TargetMode="External"/>
  <Relationship Id="rId4" Type="http://schemas.openxmlformats.org/officeDocument/2006/relationships/hyperlink" Target="https://negocios.lumbre.lat/object/neg-cli-r01-oa03"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hyperlink" Target="https://negocios.lumbre.lat/object/neg-cli-r01-oa03" TargetMode="External"/>
  <Relationship Id="rId4" Type="http://schemas.openxmlformats.org/officeDocument/2006/relationships/hyperlink" Target="https://negocios.lumbre.lat/object/neg-cli-r01-oa03"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hyperlink" Target="https://negocios.lumbre.lat/object/neg-cli-r01-oa03"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hyperlink" Target="https://www.gob.mx/sat"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3"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ch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uel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ig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cli-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una ficha de cliente con a quién es, qué le duele, qué le cuesta hoy y qué te hace distinto, y reconocer un segmento demasiado amplio para poder servirlo bi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Propuesta de valor para negocios pequeños». Profundiza las etapas 2 y 3 de la ruta «Quiero empezar un negocio» y las etapas 1 y 2 de la ruta «Quiero independizarme con mi oficio». Con el caso ficticio de Marisol, llena una ficha de cliente, acota un segmento demasiado amplio y separa lo que el cliente dice de lo que el negocio puede comprobar. Termina con nueve actividades evaluadas, dos juegos y un producto: la ficha de cliente de tu mejor tipo de trabaj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icha de cliente · segmento de mercado · problema del cliente · diferenciacion · aco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oferta dice qué haces. Una ficha de cliente dice para quién lo haces y qué le pasa si no lo haces. La ficha es el papel que decide qué mensajes mandas, qué precio sostienes y qué trabajos aceptas. En esta lección llenas una ficha de cuatro campos con el caso ficticio de Marisol y su «Taller Marisol», aprendes a reconocer un segmento demasiado amplio y ves cómo se acota. Todo el ejemplo es ficticio: las palabras del cliente y los números sirven para aprender la mecánica, no describen a ninguna persona re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un cliente te pregunta «¿cuánto cuesta?», ¿puedes contestarle, antes que con el número, con una frase que demuestre que sabes lo que le duele y por qué te eligió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campos de la fi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cliente no es un perfil de redes sociales: no dice la edad, ni la colonia, ni el trabajo. Dice cuatro cosas que sirven para decidir y una que acota. Quién es esa persona, qué le duele en sus propias palabras, qué le cuesta hoy no resolverlo, qué te hace distinto a ti y, además, a quién no le sirves. Los dos campos que casi siempre faltan son el tercero, porque nadie se pregunta qué le cuesta al otro, y el quinto, porque nadie escribe a quién le dice que 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campos de la fi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dos campos que casi siempre faltan son el tercero y el quinto: lo que le cuesta y a quién no le sirv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mpos-fich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campos de la fi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én es: una persona, no un mercado. Se escribe con una frase que un vecino podría leer y reconocers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duele: la molestia en palabras del cliente, no el nombre técnico de la falla. «La ropa sale húmeda» sirve; «no escurrre bien el tambor» n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cuesta hoy: tiempo, dinero o tranquilidad. Si no le cuesta nada, no hay un problema que alguien vaya a pagar.]]></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te hace distinto: la prueba concreta que el otro no ofrece y que se puede comprob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campos de la fi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én no le sirves: la lista corta que acota todo lo demás y que hace útil tu mensaj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segmento demasiado ampl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más caro y más invisible es el segmento demasiado amplio. Suena a la respuesta segura: «los dueños de casa de la zona», «las familias», «todo el mundo». Pero un segmento amplio no falla por ser grande: falla porque dentro de él hay gente que quiere una cosa y gente que quiere lo contr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segmento demasiado ampl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Marisol tenía anotado «dueños con electrodomésticos viejos». Dentro de esa nota estaban tres personas distintas: la que quiere reparar lo que tiene, la que ya se rindió y quiere comprar uno nuevo, y la que necesita el trabajo para ayer porque vive en una habitación rentada y no tiene dónde lavar.]]></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están en el mismo segmento y ninguno recibe el mismo servi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segmento demasiado ampl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segmento amplio no falla por ser grande: falla porque dentro hay gente que quiere lo contrario de lo que tú ofrec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gmentos-ampli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segmento demasiado ampl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un segmento demasiado ampli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zte tres preguntas: ¿puedes decir quién NO es cliente tuyo sin usar la palabra «todos»? ¿Todos los que están en el grupo necesitan lo mismo? ¿Tu mensaje le suena a uno de ellos o a tres? Si fallas dos de las tres, el segmento está demasiado abierto. No lo vas a notar en el mes: lo vas a notar en que nadie responde el mensaj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Acotar es bajar un escal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tar no es inventarte un cliente soñado en una oficina: es bajar un escalón con un dato que ya tienes. En el caso ficticio del ejercicio, Marisol baja tres veces: de «los dueños de casa de la zona» a «quien tiene área de lavado en casa», luego a «quien tiene centrifugadora de más de ocho años» y de ahí a «quien ya no quiere comprar equipo nuevo». Cada bajada usa un dato que ella ya tenía en la libreta: el espacio, la edad del equipo y la última frase que dijo el clien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Acotar es bajar un escal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bajada usa un dato que ya está en tu libreta. Si no tienes el dato, no bajes todavía: primero cuen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bajad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Acotar es bajar un escal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de las bajada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imero por el tipo de trabajo, después por la persona y al final por lo que ya no quiere. Si bajas primero por la persona («mujeres de 30 a 50 años»), vas a escribir un perfil que no sirve para decidir nada: a nadie le vas a mandar un mensaje distinto por tener 32 o 48 añ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ficha de la centrifugadora · Ejemplo resuelto 1: Marisol llena su ficha de cliente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unto de partid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abre la libreta y escribe la pregunta más simple: «¿por qué me llaman a mí y no a otro?». En los últimos meses, de cada diez llamadas, siete son por el mismo aparato: la centrifugadora. Y en cuatro de esas siete, la persona dice una frase parecida: «no quiero comprar una nueva». Eso ya es un patrón y no una opinión suel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ficha de la centrifugadora · Ejemplo resuelto 1: Marisol llena su ficha de cliente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ampo de a quién 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ien tiene centrifugadora en casa, de más de ocho años, y ya no quiere comprar equipo nuevo». Se puede leer en voz alta y alguien dice «yo sí». También se puede leer en voz alta y alguien dice «no, yo quiero uno nuevo». Las dos respuestas sirven, porque acot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ficha de la centrifugadora · Ejemplo resuelto 1: Marisol llena su ficha de cliente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ampo de qué le duele y qué le cues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duele: «la ropa sale húmeda y el ciclo tarda el doble». Qué le cuesta hoy: dos cargas extra por ciclo, la ropa mojada en el tendedero hasta el día siguiente y la duda de si la máquina va a dejar de funcionar del todo. Eso es tiempo y tranquilidad, no un aparato. Un aparato se reemplaza; el tiempo perdido n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ficha de la centrifugadora · Ejemplo resuelto 1: Marisol llena su ficha de cliente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ampo de qué te hace distint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tres cosas comprobables: el diagnóstico va por escrito y dice qué refacción se cambió y por qué; la entrega es en cinco días hábiles cuando la refacción está en existencia; y la refacción instalada tiene 90 días de garantía escrita. Con eso la ficha queda completa y ya se puede decidir qué dice el mensaje y qué 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ficha de la centrifugadora · Ejemplo resuelto 1: Marisol llena su ficha de cliente · Paso 5 de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la ficha camb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ficha, Marisol deja de mandar el mismo mensaje a todo el mundo. Ahora el mensaje dice: «¿tu centrifugadora tiene más de ocho años y no quieres comprar otra? Traemos la máquina, la revisamos y te damos el diagnóstico por escrito antes de cambiar la refacción». Y, por el mismo peso, queda la lista de a quién no le sirve: quien quiere un equipo nuevo, quien no tiene área de lavado y quien necesita el trabajo ho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ficha de la centrifugadora · Ejemplo resuelto 2: el segmento que se deshace al acotarl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segmento demasiado ampli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tenía en una nota: «gente de la zona con electrodomésticos viejos». Amplio, cómodo y sin ninguna utilidad: cualquier mensaje le servía y ninguno le servía del to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ficha de la centrifugadora · Ejemplo resuelto 2: el segmento que se deshace al acotarlo · Paso 2 de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imera bajad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 por el tipo de trabajo: ¿lavadoras, centrifugadoras o refrigeradores? La respuesta sale de la libreta: de los cuarenta servicios del mes, veintisiete son de electrodomésticos, y dentro de ellos las centrifugadoras son las más pedidas. Se queda con centrifugadoras y lavadoras, y deja el refrigerador para otro mensaj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ficha de la centrifugadora · Ejemplo resuelto 2: el segmento que se deshace al acotarlo · Paso 3 de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gunda bajada y lo que se ca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baja por la persona: área de lavado en casa, equipo de más de ocho años, no quiere comprar nuevo. Y aquí aparece el hallazgo: el trabajo de venta e instalación de equipos nuevos queda fuera de la ficha, porque en la libreta aparece una sola vez cada mes y siempre es el mismo tipo de persona. No es un error de la ficha: es que ese trabajo tiene otro cliente, otro mensaje y otro prec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ficha de la centrifugadora · Ejemplo resuelto 2: el segmento que se deshace al acotarlo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gla que qued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una sola regla junto a la ficha: «una ficha por trabajo». Cuando aparece un cliente de otro tipo, no amplía la ficha: abre otra. La ficha no describe a todo el mundo: describe a un tipo de trabajo, y por eso el mensaje puede ser corto y el precio puede sostener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una ficha por tipo de trabajo, no una ficha por negocio. La segunda: los cuatro campos escritos con las palabras del cliente, no con las tuyas. La tercera: una lista corta de a quién no le sirves. Y el producto: la ficha de cliente de tu mejor tipo de trabajo, con los cuatro campos llenos y con la lista de exclusiones pegada abaj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escribe en su ficha: «quien tiene centrifugadora de más de ocho años y no quiere comprar equipo nuevo». ¿Qué hizo con esa fras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ió a su cliente con los datos de un mercado grande, para tener la demanda asegurad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otó el segmento: añadió datos que excluyen a quien quiere comprar equipo nuevo y a quien no tiene área de lavado.]]></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mbió el tipo de trabajo por el que le pagan mej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dujo su clientela a un solo cliente, y por eso ya no puede crec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de cada diez llamadas al taller, siete son por centrifugadoras y cuatro de esas siete dicen «no quiero comprar una nueva». ¿Cuántas llamadas de cada diez son de personas que no quieren comprar equipo nuev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llamadas de cada diez): _____________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ficha de cliente, el campo «qué le duele» debe llevar la palabra técnica de la falla, porque así el negocio queda más cla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mpo de la ficha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 quién 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le duel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le cuesta hoy]]></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te hace distint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 quién no le sirv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olestia concreta, con palabras del cl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pierde mientras no se resuel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rueba que el otro no ofrec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lista corta que acota todo lo demá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ién es esa persona y en qué situ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llenar una ficha de cliente sin inventar na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labra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uebas]]></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clusiones]]></a:t>
            </a:r>
          </a:p>
        </p:txBody>
      </p:sp>
      <p:sp>
        <p:nvSpPr>
          <p:cNvPr id="14" name=""/>
          <p:cNvSpPr txBox="1"/>
          <p:nvPr/>
        </p:nvSpPr>
        <p:spPr>
          <a:xfrm>
            <a:off x="514350" y="3676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car de la libreta cuántos servicios de cada tipo hiciste el mes pas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la frase del cliente tal como la di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cribir qué puedes comprobar tú y en qué plaz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ir a quién no le sirve este trabaj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de Marisol en el caso ficticio del ejercicio dice: «qué le duele: ___ y el ciclo tarda el doble»; y en el campo de qué te hace distinto: «el ___ va por escrito y dice qué refacción se cambió».]]></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recibe una llamada de alguien que pregunta por un refrigerador. Ordena lo que hac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obar si ese tipo de persona entra en la ficha de la centrifugadora]]></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no entra, abrir otra ficha para ese tipo de trabaj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en la nueva ficha la prueba que puede ofrecer y su plaz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r la llamada anterior fuera de la ficha hasta que se repi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en la libreta qué aparato es y qué le duele, con sus palabr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ampo «a quién es» describe a una persona en una situación reconocible, no a un mercado enter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ficha, el campo «qué le duele» puede llevar la palabra técnica de la falla, porque el técnico la entiende mejor.]]></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el cliente pierde mientras no se resuelve puede ser tiempo, dinero o tranquilid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lista de a quién no le sirves sirve para acotar el segmento, no para alejar client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ficha por negocio basta: todos los trabajos se describen en la misma fic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ige el tipo de trabajo que más haces y llénalo en una ficha de cuatro campos: a quién es, qué le duele, qué le cuesta hoy y qué te hace distinto. Escribe el campo de «qué le duele» copiando las palabras que usan tus clientes de verdad, no las tuyas. Debajo escribe la lista de a quién no le sirve ese trabajo. Después toma tu mensaje o tu letrero actual y compáralo con la ficha: si el mensaje le habla a más gente que la ficha, tu mensaje está más amplio que tu trabaj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tienes las palabras del cliente, empieza a anotarlas en la libreta: en cada llamada, la primera frase que dice la persona. Con diez llamadas vas a tener material de verdad.]]></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campos de la fi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457450"/>
                <a:gridCol w="5657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en una situación reconoc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e 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olestia en palabra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e cuesta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ierde mientras no se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te hace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ueba comprobable que el otro no of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no le sirv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sta corta que acota el seg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mento demasiado ampl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dentro incluye gente que quiere lo contrario de lo que tú ofr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campos de la fich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cli-r01-oa03"/>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campos tiene una ficha de clie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más la lista de a quién no le sirves: a quién es, qué le duele, qué le cuesta y qué te hace distin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el campo «qué le cuesta ho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problema que no le cuesta nada al cliente no es un problema que alguien vaya a pag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cota un segme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ajando un escalón con un dato que ya tienes: el espacio, la edad del equipo, la última frase del cli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ficha y perfi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describe un tipo de trabajo y sirve para decidir; el perfil describe a una persona y no dice qué hacer con el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a llamada que habla de otro aparato cambia tu fich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anota y se espera a que se repita. Una llamada no es un patr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scribir a quién no le sirv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 que excluyes es lo que hace útil tu oferta para los que sí te necesit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arte del producto: toma tu mensaje actual (el del letrero, el del chat o el que mandas por redes) y cuenta a cuántas clases de persona le habla. Si son más de dos, elige la clase que más servicios te pidió en el último mes y escribe un mensaje sólo para ella. Guarda el otro para después: no se tira, se ordena.]]></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tienes que escribir el mensaje final hoy. Basta con decidir a quién le habla y a quién n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ni estadísticas. Las palabras del cliente y los números de la libreta son de este ejercicio y no describen a ninguna persona real.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ltas, obligaciones y comprobantes fiscale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8" name=""/>
          <p:cNvSpPr txBox="1"/>
          <p:nvPr/>
        </p:nvSpPr>
        <p:spPr>
          <a:xfrm>
            <a:off x="514350" y="15906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campos tiene una ficha de cliente y por qué los dos últimos son los que casi siempre faltan, cómo se acota un segmento demasiado amplio y por qué bajar un escalón con un dato que ya tienes funciona mejor que inventar un cliente ideal. Lo que falta para que esto sirva en tu negocio es un solo documento: la ficha de tu mejor tipo de trabajo, con los cuatro campos llenos y la lista de exclusiones pegada abajo. Hazla esta semana con las palabras textuales de tus últimos clientes y compárala con tu letrero. Si no coinciden, ya sabes cuál de los dos cambi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1-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2-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3-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4-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5-sor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3"/>
              </a:rPr>
              <a:t><![CDATA[Fichas de cliente: para quién es, qué le duele y por qué te eli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6-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7-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28-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llenar una ficha de cliente y acortar un segmento demasiado amplio. Siguiente paso: comprobar con entrevistas y pruebas qué dicen y qué hacen tus clientes.]]></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el paso 3: escribe qué le duele con las palabras del cliente y qué le cuesta hoy. Casi siempre el fallo está en llenar la ficha con palabras técnicas en vez de con las que usa la g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2026-10-25T03:58:01Z</dcterms:created>
  <dcterms:modified xsi:type="dcterms:W3CDTF">2026-10-25T03:58:01Z</dcterms:modified>
  <dc:title>Fichas de cliente: para quién es, qué le duele y por qué te eligen</dc:title>
  <dc:description>Presentación editable del OA «Fichas de cliente: para quién es, qué le duele y por qué te eligen». Enlace: https://negocios.lumbre.lat/object/neg-cli-r01-oa03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