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Una oferta no es un catálogo»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precio tentativo y su regl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li-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spliega su frase en los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D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tiene su frase: «Reparo centrifugadoras y lavadoras de casa, con diagnóstico por escrito y 90 días de garantía en la refacción que instalo». Ahora la despliega: el alcance queda en tres puntos (diagnóstico, cambio de la refacción, prueba de quince minutos con carga y limpieza del tambor) y en una lista de exclusiones (no se instala equipo nuevo, no se suben máquinas a pisos altos sin montacargas y no se reparan refacciones que ya no se fabric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spliega su frase en los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ecio tent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l precio con su regla: «reparación de centrifugadora con refacción incluida: 950 pesos; si la refacción es de importación: 1,300; el precio se confirma cuando se ve la máquina». Cifras del caso ficticio. Lo importante no es el número: es que el número viene con la regla de cuándo se mueve y con la nota de que la confirmación viene después d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spliega su frase en los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lazo y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lazo: «si la refacción está en existencia, se entrega en cinco días hábiles; si tarda más de quince días, te escribo y decides: esperar o cancelar sin costo». La condición: «la refacción instalada tiene 90 días de garantía escrita; no cubre el desgaste ni los daños por agua de la máquina». Con eso los cuatro renglones están compl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despliega su frase en los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a manda a un cliente que ya la había pedido en voz alta. El cliente lee y hace una pregunta que antes no hacía: «¿y si la refacción no llega?». Antes esa pregunta se respondía con improvisación; ahora está escrita en el renglón del plazo. Esa es la diferencia entre una promesa y un compromiso: el cliente ya sabe qué hacer si algo sale mal, y tú tamb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oferta de todo y la oferta que se re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etición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cliente del caso ficticio pide: cambiar la centrifugadora, revisar la lavadora, revisar el calentador de agua y arreglar una fuga bajo el fregadero, todo en una visita y con un solo precio. Suena conveniente y es imposible de cumplir con una promesa: son dos negocios dentro de un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oferta de todo y la oferta que se re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responde con el alcance, no con un no: «el alcance de esta oferta es la centrifugadora. La lavadora, el calentador y la fuga los cotizo aparte, en otra orden de trabajo». Pide que la máquina se traiga al taller y da el precio tentativo de la centrifugadora: 950 pesos con refacción incluida, en 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oferta de todo y la oferta que se re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g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acepta la centrifugadora y deja la fuga para el viernes siguiente, cuando Marisol tenga hora. Al final del mes, el taller atendió los dos trabajos por separado: la reparación y la fuga entraron en semanas distintas y ninguna quitó la tarde a la otra. Y el cliente obtuvo algo que antes no tenía: dos presupuestos con fecha, en lugar de un precio único para cuatro cosas que nadie había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oferta de todo y la oferta que se re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gla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n la puerta, abajo del letrero: «una orden de trabajo por tipo de trabajo». Con esa frase, el problema de las ofertas de todo se resuelve en la puerta y no en l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el cliente puede exigirla con el papel y medir los 9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ompromiso verificable tiene un dato, un plazo y una consecuencia: qué se garantiza (la refacción instalada), por cuánto tiempo (90 días) y cómo se comprueba (el papel y el conteo de días). La primera opción es una promesa: si nada se puede exigir, no hay compromiso. La tercera opción confunde el papel del cliente con el del taller. Y la cuarta opción es falsa: la garantía no es la condición para cobrar, y no hay ninguna regla que lo d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sobre promesa y compromiso y la figura de los cuatro datos del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5 día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zo de quince días está escrito en la oferta, así que el cliente decide a partir del día en que Marisol le escribe. Si tu respuesta se acerca a cinco, estás contestando con el plazo de entrega y no con el de decisión: son dos fechas distintas dentro del mismo renglón.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donde se escriben el plazo y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tentativo puede moverse, pero la regla se escribe antes: qué lo cambia, cómo se avisa y en qué momento se confirma. Si el número cambia después sin regla, la oferta deja de ser un acuerdo y vuelve a ser una conversación. En el caso ficticio del ejercicio, el precio se confirma cuando se ve la máquina, y esa regla está escrita en el renglón d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1 y el renglón de precio tentativo de l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 lo dejo como nuevo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refacción instalada tiene 90 días de garantía escrita → Compromis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trabajo sale en cinco días hábiles → Compromis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ejor precio de la zona →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 la refacción no llega en quince días, te escribo y decides sin costo → Compromis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que separa promesas de compromiso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incluye y qué no, escrito antes de cotizar →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número y la regla de cuándo se mueve → Precio tent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fecha en que entregas y qué pasa si se retrasa →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garantía y los casos que no cubre →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cuatro renglones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mplí · cance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spuesta muestra el criterio: si el cliente no tiene forma de detectar el incumplimiento, no hay compromiso, hay buena intención. La segunda muestra el valor de escribir la consecuencia: sin la palabra «cancelar», el cliente sólo puede esperar; con ella, puede decidir. Las dos cosas van en el mismo renglón, el d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figura de los cuatro datos de un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estar qué incluye el trabajo y qué no → Dar el precio tentativo y la regla de cuándo se confirma → Dar el plazo de entrega y qué pasa si la refacción no llega → Decir qué cubre la garantía y por cuánto tiempo → Pedir que la máquina llegue al taller para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estética: primero el alcance, porque sin él el precio no se puede comparar; después el precio con su regla; luego el plazo, que es lo que más duele cuando falla; después la condición; y al final, el siguiente paso concreto. Si el plazo se dice al final, el cliente ya aceptó si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os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compromiso verificable tiene un dato, un plazo y una consecuencia que el cliente puede exi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ta confunde la oferta con el catálogo: la oferta inicial es pequeña a propósito, porque lo que no cabe en el alcance no se puede entregar. La cuarta nota inventa una regla que no existe: la garantía y el cobro son dos cosas distintas. Las otras tres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sobre el alcance y la sección 3 sobre el compromis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li-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un solo trabajo que quieras ofrecer y escribe su carta de oferta inicial en una cara de papel, con cuatro renglones en este orden: alcance, precio tentativo, plazo y condición. En el renglón de alcance escribe también dos o tres exclusiones. Después pasa cada frase por la pregunta «¿cómo sabría el cliente que no lo cumplí?». Las frases que no tengan respuesta no son promesas: o las reescribes con un dato y un plazo, o las quitas. Entrega la carta a alguien que no conoce tu negocio y pídele que te diga cuál de los cuatro renglones le faltaba: esa es la parte que tú ya no n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cuatro renglones y las dos clases de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os cuatro renglones y las dos clases de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os cuatro renglones y las dos clases de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renglones tiene una oferta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cance, precio tentativo, plazo y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rueba que una frase es un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regunta qué haría el cliente si no se cumpliera: si puede exigir algo, es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el «qué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que no está escrito no se puede cobrar ni se pue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pone el cliente a una promesa si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ada: una promesa sin plazo no se cumple ni se in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el precio sea tent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puede moverse, pero con una regla escrita de cuándo se mueve y a quién se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nviene que la oferta se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que cabe en el alcance es lo que puedes entregar en el plazo que promet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arte del producto: busca a alguien que ya te haya pedido trabajo y mira lo que realmente pidió. Escribe su petición con sus palabras y ponla junto a tu renglón de alcance. Si tu alcance no la cubre, tienes dos opciones: ajustar el alcance para el tipo de trabajo que más pides, o dejar la oferta como está y atender ese caso aparte. Decide y anota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li-r01-oa0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638" r:id="rId1"/>
    <p:sldLayoutId id="2481910639" r:id="rId2"/>
    <p:sldLayoutId id="2481910640" r:id="rId3"/>
    <p:sldLayoutId id="24819106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47cc51e07ef0c7297efe7de2ba03cb6da0a2ac8a838ce951.jpg"/>
  <Relationship Id="rId3" Type="http://schemas.openxmlformats.org/officeDocument/2006/relationships/hyperlink" Target="https://negocios.lumbre.lat/object/neg-cli-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hyperlink" Target="https://negocios.lumbre.lat/object/neg-cli-r01-oa02" TargetMode="External"/>
  <Relationship Id="rId4" Type="http://schemas.openxmlformats.org/officeDocument/2006/relationships/hyperlink" Target="https://negocios.lumbre.lat/object/neg-cli-r01-oa02"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hyperlink" Target="https://negocios.lumbre.lat/object/neg-cli-r01-oa02" TargetMode="External"/>
  <Relationship Id="rId4" Type="http://schemas.openxmlformats.org/officeDocument/2006/relationships/hyperlink" Target="https://negocios.lumbre.lat/object/neg-cli-r01-oa02"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hyperlink" Target="https://negocios.lumbre.lat/object/neg-cli-r01-oa02" TargetMode="External"/>
  <Relationship Id="rId4" Type="http://schemas.openxmlformats.org/officeDocument/2006/relationships/hyperlink" Target="https://negocios.lumbre.lat/object/neg-cli-r01-oa02"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hyperlink" Target="https://negocios.lumbre.lat/object/neg-cli-r01-oa02"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hyperlink" Target="https://www.gob.mx/sat"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li-r01-oa02" TargetMode="External"/>
  <Relationship Id="rId3"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tru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er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ic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ien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rob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li-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a idea de trabajo en una oferta con alcance, precio tentativo, plazo y condición, y distinguir una promesa de un compromiso que el cliente puede exig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Propuesta de valor para negocios pequeños»: la etapa 3 de la ruta «Quiero empezar un negocio» y la etapa 2 de la ruta «Quiero independizarme con mi oficio». Con el caso ficticio de Marisol y su «Taller Marisol», pasa de la frase de una línea a una oferta con alcance, precio tentativo, plazo y condición, y separa la promesa del compromiso verificable. Termina con nueve actividades evaluadas, dos juegos y un producto: la carta de oferta inicial de tu trabaj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lcance del servicio · precio tentativo · plazo de entrega · garantia · compromiso verifica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rase de oferta sirve para que te entiendan. No sirve para que te compren: para eso hace falta otra cosa, más corta y más concreta, un acuerdo.]]></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lección conviertes tu frase en una oferta inicial con cuatro renglones (alcance, precio tentativo, plazo y condición) y aprendes a distinguir lo que es una promesa de lo que es un compromiso verific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6]]></a:t>
            </a:r>
          </a:p>
        </p:txBody>
      </p:sp>
      <p:sp>
        <p:nvSpPr>
          <p:cNvPr id="7" name="" descr=""/>
          <p:cNvSpPr/>
          <p:nvPr/>
        </p:nvSpPr>
        <p:spPr>
          <a:xfrm>
            <a:off x="514350" y="3190875"/>
            <a:ext cx="8115300" cy="14382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 caso es ficticio: Marisol, dueña de «Taller Marisol», un taller de reparación de electrodomésticos domésticos y mantenimiento del hogar que trabaja sola desde un local rentado y atiende cuarenta servicios al mes.]]></a:t>
            </a:r>
          </a:p>
        </p:txBody>
      </p:sp>
      <p:sp>
        <p:nvSpPr>
          <p:cNvPr id="10"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del ejercicio sirven para aprender la mecánica, no para concluir que un servicio vale cierta cantidad en una ciudad.]]></a:t>
            </a:r>
          </a:p>
        </p:txBody>
      </p:sp>
      <p:sp>
        <p:nvSpPr>
          <p:cNvPr id="11"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2"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un cliente te dice «me parece bien, ¿cuándo me lo entregas y qué pasa si no funciona?», ¿puedes contestarle con cuatro datos escritos, sin improvis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oferta no es un catálo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error es querer ponerlo todo en la oferta: la lista completa de lo que sabes hacer. El cliente no la va a leer y tú no vas a poder cumplirla. La oferta inicial es pequeña a propósito: dice una cosa, la hace bien y la entrega en un tiempo que puedes cumplir. En el caso ficticio del ejercicio, Marisol ofrece una sola cosa: la reparación de centrifugadoras y lavadoras de casa. El resto de su trabajo lo atiende como servicio de mostrador, sin promesa escri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oferta no es un catálo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renglones se leen en orden: sin alcance, el precio no se puede compar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renglon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oferta no es un catálog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qué incluye y qué no. La parte del «qué no» es la que evita discusiones, porque lo que no está escrito no se puede cobrar ni se puede esper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tentativo: el número y la regla de cuándo se mueve. Tentativo significa que puede cambiar, y por eso necesita una regla escrita al lad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una fecha o un plazo contable. Sin plazo, la urgencia la pone el cliente y el trabajo se alarga so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Una oferta no es un catálog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ición: qué queda garantizado, por cuánto tiempo y en qué casos no apli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recio tentativo y su reg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tentativo sirve para dos cosas: para que el cliente sepa a qué atenerse y para que tú puedas decir «esto no está cerrado». El número puede moverse, pero el movimiento tiene que tener una regla escrita: qué lo cambia y a quién se le avisa. En el caso ficticio del ejercicio, Marisol escribe: «reparación de centrifugadora, con refacción incluida, 950 pesos; si la refacción resulta de importación, 1,300 pesos». Los dos números son de práctica: sirven para ver cómo se redacta la regla, no para saber cuánto vale una reparación en una ciu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recio tentativo y su reg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6]]></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que hace que el precio tentativo sea hones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osas y nada más: qué lo cambia, cuándo se confirma y a quién se le avisa. En el caso ficticio del ejercicio la regla es «el precio se confirma cuando se ve la máquina». Con esa frase, el cliente sabe que el número puede cambiar y sabe exactamente en qué momento deja de cambi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romesa o compromiso verific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omesa dice que el resultado será bueno. Un compromiso dice qué pasa si no lo es, y eso se puede comprobar. La prueba es una sola pregunta: «¿cómo sabría el cliente que no lo cumplí?». Si la respuesta es «porque no me gustó», no hay compromiso: hay intención. Si la respuesta es «porque pasaron tres días de la fecha que le di y no le avisé», hay compromiso: hay un dato, un plazo y una consecuencia. En el caso ficticio del ejercicio, «te lo dejo como nuevo» no se puede comprobar; «la refacción que instalo tiene 90 días de garantía escrita» sí: se comprueba con el papel y con el tiemp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romesa o compromiso verific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romesa no se puede exigir. Un compromiso sí: por eso el cliente los distingue sin que le dig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romesa-compromi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romesa o compromiso verific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estos cuatro datos, el cliente sabe qué exigir y tú sabes qué has prometido. Sin ellos, sólo hay buenas intencion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atos-compromi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romesa o compromiso verific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mesa que más cuesta: la que no tiene fech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promesas sin plazo no se cumplen ni se incumplen: se quedan flotando. «Te aviso en cuanto llegue la refacción» suena profesional y no es verificable, porque no dice a qué hora ni a qué día. Conviértela en compromiso: «el día que se pide la refacción te escribo con la fecha estimada de entrega». Una frase más, y ahora sí se puede exig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la frase a la oferta inicial · Ejemplo resuelto 1: Marisol despliega su frase en los cuatro renglones · Paso 1 de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Del alcanc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tiene su frase: «Reparo centrifugadoras y lavadoras de casa, con diagnóstico por escrito y 90 días de garantía en la refacción que instalo». Ahora la despliega: el alcance queda en tres puntos (diagnóstico, cambio de la refacción, prueba de quince minutos con carga y limpieza del tambor) y en una lista de exclusiones (no se instala equipo nuevo, no se suben máquinas a pisos altos sin montacargas y no se reparan refacciones que ya no se fabric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la frase a la oferta inicial · Ejemplo resuelto 1: Marisol despliega su frase en los cuatro renglones · Paso 2 de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ecio tentativ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precio con su regla: «reparación de centrifugadora con refacción incluida: 950 pesos; si la refacción es de importación: 1,300; el precio se confirma cuando se ve la máquina». Cifras del caso ficticio. Lo importante no es el número: es que el número viene con la regla de cuándo se mueve y con la nota de que la confirmación viene después del diagnóstic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la frase a la oferta inicial · Ejemplo resuelto 1: Marisol despliega su frase en los cuatro renglones · Paso 3 de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lazo y la condi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si la refacción está en existencia, se entrega en cinco días hábiles; si tarda más de quince días, te escribo y decides: esperar o cancelar sin costo». La condición: «la refacción instalada tiene 90 días de garantía escrita; no cubre el desgaste ni los daños por agua de la máquina». Con eso los cuatro renglones están complet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la frase a la oferta inicial · Ejemplo resuelto 1: Marisol despliega su frase en los cuatro renglones · Paso 4 de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 final]]></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a manda a un cliente que ya la había pedido en voz alta. El cliente lee y hace una pregunta que antes no hacía: «¿y si la refacción no llega?». Antes esa pregunta se respondía con improvisación; ahora está escrita en el renglón del plazo. Esa es la diferencia entre una promesa y un compromiso: el cliente ya sabe qué hacer si algo sale mal, y tú tambié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la frase a la oferta inicial · Ejemplo resuelto 2: la oferta de todo y la oferta que se reduce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etición gran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del caso ficticio pide: cambiar la centrifugadora, revisar la lavadora, revisar el calentador de agua y arreglar una fuga bajo el fregadero, todo en una visita y con un solo precio. Suena conveniente y es imposible de cumplir con una promesa: son dos negocios dentro de un mismo dí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la frase a la oferta inicial · Ejemplo resuelto 2: la oferta de todo y la oferta que se reduce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r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responde con el alcance, no con un no: «el alcance de esta oferta es la centrifugadora. La lavadora, el calentador y la fuga los cotizo aparte, en otra orden de trabajo». Pide que la máquina se traiga al taller y da el precio tentativo de la centrifugadora: 950 pesos con refacción incluida, en el caso ficticio del ejerci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la frase a la oferta inicial · Ejemplo resuelto 2: la oferta de todo y la oferta que se reduce · Paso 3 de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gan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acepta la centrifugadora y deja la fuga para el viernes siguiente, cuando Marisol tenga hora. Al final del mes, el taller atendió los dos trabajos por separado: la reparación y la fuga entraron en semanas distintas y ninguna quitó la tarde a la otra. Y el cliente obtuvo algo que antes no tenía: dos presupuestos con fecha, en lugar de un precio único para cuatro cosas que nadie había medi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de la frase a la oferta inicial · Ejemplo resuelto 2: la oferta de todo y la oferta que se reduce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gla que que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n la puerta, abajo del letrero: «una orden de trabajo por tipo de trabajo». Con esa frase, el problema de las ofertas de todo se resuelve en la puerta y no en la discus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decisiones y un producto. La primera: en lugar de una lista de todo lo que sabes hacer, una oferta pequeña con cuatro renglones y sus exclusiones. La segunda: pasar cada frase por la prueba del compromiso verificable. Y el producto: la carta de oferta inicial de tu trabajo, escrita en una sola cara de papel, con los cuatro renglones en el orden en que el cliente los va a le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ofrece: «la refacción que instalo tiene 90 días de garantía escrita». ¿Por qué esa frase es un compromiso verific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suena profesional y el cliente se queda tranquil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el cliente puede exigirla con el papel y medir los 90 días.]]></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s garantías siempre las pone el proveedor de la refacció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si no la pones, no puedes cobrar la instal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lazo dice: «si la refacción tarda más de quince días, te escribo y decides: esperar o cancelar sin costo». ¿Cuántos días tiene el cliente para decidir, contados desde el día en que Marisol le escribe?]]></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días): ________________]]></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ecio tentativo es una autorización para cambiar el número cuando quieras, siempre que avises despué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del negocio con su tip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 lo dejo como nuev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refacción instalada tiene 90 días de garantía escri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trabajo sale en cinco días hábil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ejor precio de la zona]]></a:t>
            </a:r>
          </a:p>
        </p:txBody>
      </p:sp>
      <p:sp>
        <p:nvSpPr>
          <p:cNvPr id="14" name=""/>
          <p:cNvSpPr txBox="1"/>
          <p:nvPr/>
        </p:nvSpPr>
        <p:spPr>
          <a:xfrm>
            <a:off x="514350" y="3676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i la refacción no llega en quince días, te escribo y decides sin cos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miso verificabl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miso verificable]]></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es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omiso verificabl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mes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renglones de la oferta como los lee el cliente,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canc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 tentativ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laz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dición]]></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incluye y qué no, escrito antes de cotiz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número y la regla de cuándo se muev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fecha en que entregas y qué pasa si se retras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garantía y los casos que no cubr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comprobar que una frase es un compromiso y no una promesa, hazte esta pregunta: «¿cómo sabría el cliente que no lo ___?». En el caso ficticio del ejercicio, el plazo dice que a los quince días se le escribe y él decide: esperar o ___ sin cos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gunta por teléfono qué haces y cuánto le va a costar. Ordena tu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 el precio tentativo y la regla de cuándo se confirm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r el plazo de entrega y qué pasa si la refacción no lleg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 qué cubre la garantía y por cuánto tiemp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que la máquina llegue al taller para confirma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estar qué incluye el trabajo y qué n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la libreta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oferta inicial debe incluir todo lo que el negocio sabe hacer, para que el cliente vea el catálogo comple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ompromiso verificable tiene un dato, un plazo y una consecuencia que el cliente puede exigir.]]></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tentativo puede cambiar, pero la regla de cuándo cambia se escribe antes de cotiz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garantía de la refacción instalada es la condición para poder cobrar el trabaj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plazo sin la consecuencia de qué pasa si se retrasa deja al cliente esperando sin sali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un solo trabajo que quieras ofrecer y escribe su carta de oferta inicial en una cara de papel, con cuatro renglones en este orden: alcance, precio tentativo, plazo y condición. En el renglón de alcance escribe también dos o tres exclusion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6]]></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pasa cada frase por la pregunta «¿cómo sabría el cliente que no lo cumplí?». Las frases que no tengan respuesta no son promesas: o las reescribes con un dato y un plazo, o las quitas.]]></a:t>
            </a:r>
          </a:p>
        </p:txBody>
      </p:sp>
      <p:sp>
        <p:nvSpPr>
          <p:cNvPr id="8" name=""/>
          <p:cNvSpPr txBox="1"/>
          <p:nvPr/>
        </p:nvSpPr>
        <p:spPr>
          <a:xfrm>
            <a:off x="514350" y="260032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ega la carta a alguien que no conoce tu negocio y pídele que te diga cuál de los cuatro renglones le faltaba: esa es la parte que tú ya no not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el alcance, que es el renglón más largo y el único que no tiene número. Si te cuesta escribir las exclusiones, casi siempre es porque tu trabajo real sí lo cubre todo; en ese caso, el alcance se estrecha, no la exclusión.]]></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cuatro renglones y las dos clases de fras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6]]></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543175"/>
                <a:gridCol w="5572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cluye el trabajo y qué n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tent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y la regla de cuándo se mu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entregas y qué pasa si se ret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eda garantizado y por cuánt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que nadie puede exigir porque no dice qué pasa si no se cu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os cuatro renglones y las dos clases de fras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6]]></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543175"/>
                <a:gridCol w="5572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con un dato, un plazo y una con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 Memoria: los cuatro renglones y las dos clases de fras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li-r01-oa02"/>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renglones tiene una oferta inici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cance, precio tentativo, plazo y condi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rueba que una frase es un compromi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regunta qué haría el cliente si no se cumpliera: si puede exigir algo, es compromi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el «qué no incluy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que no está escrito no se puede cobrar ni se puede espera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pone el cliente a una promesa sin fec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ada: una promesa sin plazo no se cumple ni se incump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el precio sea tentativ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puede moverse, pero con una regla escrita de cuándo se mueve y a quién se avi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nviene que la oferta sea pequeñ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que cabe en el alcance es lo que puedes entregar en el plazo que prometis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arte del producto: busca a alguien que ya te haya pedido trabajo y mira lo que realmente pidió. Escribe su petición con sus palabras y ponla junto a tu renglón de alcance. Si tu alcance no la cubre, tienes dos opciones: ajustar el alcance para el tipo de trabajo que más pides, o dejar la oferta como está y atender ese caso aparte. Decide y anota por qué.]]></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Mira el pasado, no el futuro: las peticiones reales de tus últimos clientes dicen más sobre tu oferta que lo que tú imaginas que van a pedi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ni estadísticas. Los números del ejercicio sirven para aprender la mecánica de redactar una oferta, no para concluir que un servicio vale cierta cantidad en una ciudad.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altas, obligaciones y comprobantes fiscal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2219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dos cosas: cómo se convierte una frase de oferta en un acuerdo con alcance, precio tentativo, plazo y condición, y cómo se distingue una promesa de un compromiso que el cliente puede exigir. Lo que falta para que esto sirva en tu negocio es un solo documento: la carta de oferta inicial de tu trabajo. Escríbela esta semana con un trabajo real, pásala por la pregunta de cómo sabría el cliente que no lo cumpliste y quítale lo que no tenga respuesta. Si después de quitarla la oferta sigue siendo clara, ya está.]]></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1-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2-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3-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4-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5-sor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li-r01-oa02"/>
              </a:rPr>
              <a:t><![CDATA[Construir una oferta inicial que se entienda y se pueda comprob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6-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7-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28-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una oferta con alcance, precio, plazo y condición, y sabes distinguir una promesa de un compromiso. Siguiente paso: bajar de la oferta al cliente concreto.]]></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el paso 2: escribe el precio tentativo con su regla de cuándo se mueve. Casi siempre el fallo está en dejar el número suelto, sin la regla que lo acompañ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2026-10-25T02:12:45Z</dcterms:created>
  <dcterms:modified xsi:type="dcterms:W3CDTF">2026-10-25T02:12:45Z</dcterms:modified>
  <dc:title>Construir una oferta inicial que se entienda y se pueda comprobar</dc:title>
  <dc:description>Presentación editable del OA «Construir una oferta inicial que se entienda y se pueda comprobar». Enlace: https://negocios.lumbre.lat/object/neg-cli-r01-oa02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