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a oferta difusa no se compr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a oferta difusa no se compr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prueba del vecin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pasa de la lista de servicios a la frase de un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Inventario ho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abre la libreta del mes y separa los cuarenta servicios en dos grupos: veintisiete reparaciones de electrodomésticos y trece de mantenimiento del hogar. No es un dato de mercado: es el conteo de su propio mes en este caso ficticio. La pregunta no es cuál grupo le gusta más, sino cuál se puede describir en una frase que alguien rep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pasa de la lista de servicios a la frase de un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Recorta el grupo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queda con los electrodomésticos, pero todavía son tres aparatos. Prueba con los vecinos: si puede decir «repaso centrifugadoras y lavadoras de casa», es más fácil que el vecino lo repita. Elige ese par y deja el refrigerador fuera del primer mensaje, no para siempre: para la primer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pasa de la lista de servicios a la frase de un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Reparo centrifugadoras y lavadoras de casa, con diagnóstico por escrito y con 90 días de garantía en la refacción que instalo». Tiene una línea, dice qué hace, dice a quién (a la gente con área de lavado en casa) y qué problema resuelve (que la ropa salga escurrida y el ciclo no se alar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pasa de la lista de servicios a la frase de un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a dice al vecino de enfrente, sin explicarla. Él la repite como «repara lavadoras y centrifugadoras con garantía escrita» y pregunta contra quién compite. Eso confirma la frase. Lo que no confirma es que el taller tenga refacciones de esa marca: eso lo responde la etapa siguiente, con una ofert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la oferta no se pue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aviso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pone en la puerta: «Reparación de electrodomésticos y mantenimiento del hogar». Un vecino lee el aviso y pregunta: «¿cuándo me toca el tinaco?». Esa pregunta delata el problema: no es el cliente de la frase, es alguien que entendió otra cosa. Un aviso así atrae a las dos clases de cliente y no retiene a nin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la oferta no se pue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gunta qu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hace la pregunta de las cuatro y descubre que la respuesta de «a quién» era «la gente de la zona». Una respuesta así no acota nada. Entonces baja un escalón: en vez de «gente de la zona», escribe «quien tiene lavadora o centrifugadora en casa y ya no quiere comprar equipo nuevo». Al bajar, la frase empieza a excluir gente, y lo que excluye es lo que la hace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la oferta no se pue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pierde y lo que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sa frase, las trece visitas de mantenimiento del hogar del mes quedan fuera de la primera puerta. Marisol anota que no las va a tirar: las va a atender como trabajo de mostrador, con otra lista. Acotar no es renunciar: es no prometer todo en el mismo letr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uando la oferta no se pue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tiene dos listas y una frase. La frase es la que va en la puerta, en la tarjeta y en el mensaje de recomendación. Las listas se usan cuando alguien llega y pregunta por algo que no está en la frase. Eso es orden, no pér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u oferta es demasiado difusa: en un solo mensaje describe dos negocios y el cliente no sabe a cuál de los dos 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número alto de servicios no es un problema: el problema es que en un solo mensaje aparecen dos negocios distintos. La oferta se acota con el problema, no con el volumen: veintisiete reparaciones de electrodomésticos y trece visitas de mantenimiento se pueden atender, pero no se pueden explicar en la misma frase sin confundirse.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sobre las señales de una oferta difusa y el primer paso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7.5 por ciento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intisiete entre cuarenta es 0.675, es decir 67.5 por ciento de los servicios del mes. El número sirve para decidir por dónde empieza la frase: si casi dos de cada tres servicios son del mismo grupo, ese grupo es el natural para escribir la primera ofert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imer paso del ejemplo resuelto 1 y el desglose de los cuarenta servicios de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etible es una de las pruebas, no la única. Falta la comprobación: que el problema sea concreto y que el cliente sepa con qué comparar. Una frase repetible puede seguir siendo difusa: «hago arreglos de la casa» se repite sin cambios y no le dice nada a nadie. En el caso ficticio del ejercicio, la frase de Marisol pasa la prueba del vecino, pero todavía faltaba el precio, el plazo y la garantía: eso lo resuelve la lección siguiente. La frase repetible es el filtro, no el cer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del vecino en la sección 3 y la figura de las cuatro prue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haces? → Reparo centrifugadoras y lavadoras de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ra quién? → Quien tiene área de lavado en casa y ya no quiere comprar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problema resuelves? → Que la ropa salga escurrida y el ciclo no se alar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 qué prueba? → Diagnóstico por escrito y 90 días de garantía en la ref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atro preguntas y la figura que compara la oferta difusa con la delimi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parar en la libreta lo que realmente hiciste el mes pasado → Qué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cribir quién tiene ese problema y ya no busca otra solución → Para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mbrar la molestia con las palabras del cliente → Qué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qué puede revisar el cliente para saber que no lo engañan → Con qué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sobre las cuatro preguntas y el segundo paso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agnóstico ·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dos huecos son las dos respuestas de la cuarta pregunta: con qué prueba. Un diagnóstico escrito y una garantía de 90 días son las dos cosas que el cliente puede revisar en su casa y comparar con lo que ofrece otro. Si los dos huecos están vacíos, el cliente sólo tiene el precio: no hay compara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oferta difusa y la delimitada, y la tabla de las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ventariar en la libreta los servicios del mes y separarlos en grupos → Elegir un solo grupo y un solo tipo de trabajo → Escribir la frase de una línea con las cuatro respuestas → Decirla en voz alta a alguien que no conoce el negocio → Anotar qué cambió esa persona al repet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uenta, después se elige, después se escribe y sólo al final se prueba. Al revés, la frase sale de lo que uno quiere vender y no de lo que uno sabe hacer. El paso 5 es el que corrige: si quien escucha cambia las palabras, la frase se vuelve a escribir, no se defien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completo y la prueba del vec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cliente de la oferta es toda la zona, la frase no acot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confunde el filtro con el certificado: que alguien repita tu frase no demuestra que esté completa, sólo que se entiende; el precio, el plazo y la garantía se revisan después. La cuarta nota confunde acotar con renunciar: lo que sale de la frase puede seguir atendiéndose en otro lugar, como el mostrador del taller. Las notas primera, segund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del vecino y el tercer paso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mes de tu trabajo y escribe en una hoja o en una nota del celular los servicios que realmente hiciste, agrupados por tipo de trabajo. Elige el grupo más grande y escribe una sola frase con las cuatro respuestas: qué haces, para quién, qué problema resuelves y con qué prueba. Después pídele a alguien que no conoce tu negocio que te la repita y anota exactamente qué cambió. Si esa persona no sabe a quién te refieres, tu frase todavía no está lista. Si la cambia mucho, no la arregles con más palabras: quita algo de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cuatro preguntas y su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cuatro preguntas y su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s cuatro preguntas y su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preguntas acotan un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qué haces, para quién, qué problema resuelves y con qué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lata una oferta demasiado dif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necesita dos «y» y que el cliente es todo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prueba del vec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r tu frase a alguien que no conoce el negocio y ver si la repite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irve repetir bien la frase para terminar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filtro. Falta el precio, el plazo y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cotar significa tirar los servicios que quedan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ignifica no prometerlos en el mismo mensaje. Se pueden atender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dónde se empieza a ac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el inventario real del mes, no por la lista de lo que te gustaría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arte del producto: escribe la lista de servicios que quedan fuera de tu frase y decide dónde se atienden: en el mostrador, en otra lista, o en otro canal. Si no caben en ningún lado, tu frase quizá es demasiado corta y estás perdiendo trabajo que sí sabes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639" r:id="rId1"/>
    <p:sldLayoutId id="2481910640" r:id="rId2"/>
    <p:sldLayoutId id="2481910641" r:id="rId3"/>
    <p:sldLayoutId id="248191064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0838fa8f8418c841b71e1e1c306e2eea8ccc423dea9d0c11.jpg"/>
  <Relationship Id="rId3" Type="http://schemas.openxmlformats.org/officeDocument/2006/relationships/hyperlink" Target="https://negocios.lumbre.lat/object/neg-cli-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hyperlink" Target="https://negocios.lumbre.lat/object/neg-cli-r01-oa01" TargetMode="External"/>
  <Relationship Id="rId4" Type="http://schemas.openxmlformats.org/officeDocument/2006/relationships/hyperlink" Target="https://negocios.lumbre.lat/object/neg-cli-r01-oa01"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hyperlink" Target="https://negocios.lumbre.lat/object/neg-cli-r01-oa01" TargetMode="External"/>
  <Relationship Id="rId4" Type="http://schemas.openxmlformats.org/officeDocument/2006/relationships/hyperlink" Target="https://negocios.lumbre.lat/object/neg-cli-r01-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hyperlink" Target="https://negocios.lumbre.lat/object/neg-cli-r01-oa01" TargetMode="External"/>
  <Relationship Id="rId4" Type="http://schemas.openxmlformats.org/officeDocument/2006/relationships/hyperlink" Target="https://negocios.lumbre.lat/object/neg-cli-r01-oa01"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hyperlink" Target="https://negocios.lumbre.lat/object/neg-cli-r01-oa01"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hyperlink" Target="https://www.gob.mx/sat"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1"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imi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frec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bar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cli-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en una frase qué vendes, a quién y qué problema resuelves, y reconocer cuándo una oferta es demasiado difusa para que alguien la pueda enten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Propuesta de valor para negocios pequeños»: la etapa 2 de la ruta «Quiero empezar un negocio» y la etapa 1 de la ruta «Quiero independizarme con mi oficio». Con el caso ficticio de Marisol y su «Taller Marisol», acota una oferta que hoy abarca demasiada gente, la reduce a una frase y la pone a prueba. Termina con nueve actividades evaluadas, dos juegos y un producto: la oferta de una línea de tu negoc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puesta de valor · oferta en una frase · cliente objetivo · segmento · acotar la ofer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los talleres y negocios pequeños no cierran por falta de trabajo: cierran porque nadie sabe explicar qué venden con precisión. Cuando la oferta abarca reparación, mantenimiento, instalación y urgencias, el cliente no puede compararla y se va con el más barat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 lección haces tres cosas concretas: escribes tu oferta en una frase, contestas las cuatro preguntas que la acotan y pasas esa frase por la prueba del vecino para saber si ya está lista o todavía es demasiado difu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descr=""/>
          <p:cNvSpPr/>
          <p:nvPr/>
        </p:nvSpPr>
        <p:spPr>
          <a:xfrm>
            <a:off x="514350" y="25336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jemplo es un caso ficticio: Marisol, dueña de «Taller Marisol», un taller de reparación de electrodomésticos domésticos y mantenimiento del hogar que trabaja sola desde un local rentado y atiende cuarenta servicios al mes.]]></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019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alguien te pregunta «¿qué haces?», ¿puedes contestar en una frase, sin decir «de todo», y que esa frase le deje claro a quién le sirve y qué problema le resuel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oferta difusa no se comp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error no es tener mal escrito el precio: es tener demasiado escrito el catálogo. Una oferta difusa tiene dos señales. La primera: necesita más de un «y» para explicarse. La segunda: sirve a dos personas distintas con dos problemas distinto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 esta lección, Marisol atiende cuarenta servicios al mes: veintisiete son reparaciones de electrodomésticos (lavadoras, centrifugadoras y refrigeradores) y trece son mantenimiento del hogar (fugas de agua en llaves y tuberías, cambio de empaques, limpieza de tinacos y revisión d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oferta difusa no se comp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entador de agua).]]></a:t>
            </a:r>
          </a:p>
        </p:txBody>
      </p:sp>
      <p:sp>
        <p:nvSpPr>
          <p:cNvPr id="8" name=""/>
          <p:cNvSpPr txBox="1"/>
          <p:nvPr/>
        </p:nvSpPr>
        <p:spPr>
          <a:xfrm>
            <a:off x="514350" y="15525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e preguntan qué hace, contesta las dos cosas, y entonces la respuesta no le sirve a nadie.]]></a:t>
            </a:r>
          </a:p>
        </p:txBody>
      </p:sp>
      <p:sp>
        <p:nvSpPr>
          <p:cNvPr id="9"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cesita dos «y»: si la frase sólo se entiende con dos conjunciones, estás describiendo dos negocios y no uno.]]></a:t>
            </a:r>
          </a:p>
        </p:txBody>
      </p:sp>
      <p:sp>
        <p:nvSpPr>
          <p:cNvPr id="11"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es todo el mundo: cuando el destinatario es la zona entera, la frase no le dice a nadie si le sir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oferta difusa no se comp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es un deseo y no una falla: «mantener la casa en buen estado» no se puede comprobar; «que no se te vaya el agua por debajo del fregadero» sí.]]></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no se puede contar: si no hay forma de saber si se cumplió, no hay oferta, hay inten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oferta difusa no se comp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otar es quitar, no agregar: primero se ve todo, después se elige un grupo, un cliente y una fras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todo-a-una-fras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a oferta difusa no se comp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mplo más común: el «hago de tod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lásico es «hago reparaciones, mantenimiento, instalación y urgencias». Cada palabra es cierta y, juntas, le quitan el sentido: el cliente no sabe qué esperar y la competencia compara sólo el precio. Quitar categorías no baja tus ventas; baja las veces que te eligen por ser el más bara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que acotan una ofe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tar una oferta es responder cuatro preguntas, siempre en el mismo orden. La primera es lo que haces, y tiene que ser un tipo de trabajo con nombre propio: «reparo congeladores de casa» acota, «reparo lo que sea» no. La segunda es para quién, y se responde con una persona en una situación reconocible, no con un mercado. La tercera es qué problema resuelves, y se responde con la molestia, no con el nombre técnico de la falla. La cuarta es con qué prueba, y sólo cuenta si el cliente la puede revisar. Si una de las cuatro no tiene respuesta corta, la oferta todavía no está escri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que acotan una ofe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oferta difusa no es más generosa: es menos comparable. Por eso el cliente elige por preci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ifusa-y-delimit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que acotan una ofe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reguntas de la oferta, con la respuesta del caso ficticio de Maris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600200"/>
                <a:gridCol w="3038475"/>
                <a:gridCol w="3476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respuesta debe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ipo de trabajo, con nombre de aparato o de f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o centrifugadoras y lavadoras de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en una situación reconoc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tiene área de lavado y ya no quiere comprar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blema resuel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olestia concreta, con palabra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ropa salga escurrida y el ciclo no se alar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1600200"/>
                <a:gridCol w="3038475"/>
                <a:gridCol w="3476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respuesta debe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é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que el cliente puede revisar y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óstico por escrito y 90 días de garantía en la ref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ueba del veci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oferta no está lista porque a ti te suene clara. Está lista cuando alguien más la puede repetir sin inventar nada y sabe con qué compite. La prueba del vecino es barata y dura un minuto: le dices tu frase a alguien de confianza (un vecino, un familiar, un compañero) sin explicarla después, le pides que te la repita y le preguntas contra quién comp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ueba del veci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te cambia las palabras, tu frase todavía está escrita para ti. Si te dice contra quién compite, ya tienes una oferta. En el caso ficticio del ejercicio, Marisol ensaya su frase con el vecino de enfrente: él la repite como «repara lavadoras y centrifugadoras con garantía escrita» y dice que compararía con el técnico que cobra la visita. Eso es exactamente lo que ella necesitab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ueba del veci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pruebas se pueden hacer con papel y lápiz, antes de gastar un peso en publicidad.]]></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prueb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ueba del veci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se dice en voz alta, sin papel de apoyo. Si la necesitas para recitarla, todavía no la tien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la escucha no conoce el negocio. Un compañero ya sabe de qué hablas y por eso no sirve como prueb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ide una repetición, no una opinión. «¿Qué entendiste?» es la pregunta; «¿te parece bien?» no sirve, porque todo suena bien.]]></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termina con: «¿contra quién compararías esto?». Si la respuesta no es un oficio o un negocio concreto, la oferta todavía no tiene compar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hago de todo» a una frase · Ejemplo resuelto 1: Marisol pasa de la lista de servicios a la frase de una línea · Paso 1 de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Inventario hones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abre la libreta del mes y separa los cuarenta servicios en dos grupos: veintisiete reparaciones de electrodomésticos y trece de mantenimiento del hogar. No es un dato de mercado: es el conteo de su propio mes en este caso ficticio. La pregunta no es cuál grupo le gusta más, sino cuál se puede describir en una frase que alguien repi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hago de todo» a una frase · Ejemplo resuelto 1: Marisol pasa de la lista de servicios a la frase de una líne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Recorta el grupo grand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queda con los electrodomésticos, pero todavía son tres aparatos. Prueba con los vecinos: si puede decir «repaso centrifugadoras y lavadoras de casa», es más fácil que el vecino lo repita. Elige ese par y deja el refrigerador fuera del primer mensaje, no para siempre: para la primera fra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hago de todo» a una frase · Ejemplo resuelto 1: Marisol pasa de la lista de servicios a la frase de una línea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fras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Reparo centrifugadoras y lavadoras de casa, con diagnóstico por escrito y con 90 días de garantía en la refacción que instalo». Tiene una línea, dice qué hace, dice a quién (a la gente con área de lavado en casa) y qué problema resuelve (que la ropa salga escurrida y el ciclo no se alargu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hago de todo» a una frase · Ejemplo resuelto 1: Marisol pasa de la lista de servicios a la frase de una línea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a dice al vecino de enfrente, sin explicarla. Él la repite como «repara lavadoras y centrifugadoras con garantía escrita» y pregunta contra quién compite. Eso confirma la frase. Lo que no confirma es que el taller tenga refacciones de esa marca: eso lo responde la etapa siguiente, con una oferta comple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hago de todo» a una frase · Ejemplo resuelto 2: cuando la oferta no se puede repeti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aviso del local]]></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pone en la puerta: «Reparación de electrodomésticos y mantenimiento del hogar». Un vecino lee el aviso y pregunta: «¿cuándo me toca el tinaco?». Esa pregunta delata el problema: no es el cliente de la frase, es alguien que entendió otra cosa. Un aviso así atrae a las dos clases de cliente y no retiene a ning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hago de todo» a una frase · Ejemplo resuelto 2: cuando la oferta no se puede repeti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 que faltab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hace la pregunta de las cuatro y descubre que la respuesta de «a quién» era «la gente de la zona». Una respuesta así no acota nada. Entonces baja un escalón: en vez de «gente de la zona», escribe «quien tiene lavadora o centrifugadora en casa y ya no quiere comprar equipo nuevo». Al bajar, la frase empieza a excluir gente, y lo que excluye es lo que la hace út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hago de todo» a una frase · Ejemplo resuelto 2: cuando la oferta no se puede repeti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pierde y lo que se conserv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 frase, las trece visitas de mantenimiento del hogar del mes quedan fuera de la primera puerta. Marisol anota que no las va a tirar: las va a atender como trabajo de mostrador, con otra lista. Acotar no es renunciar: es no prometer todo en el mismo letrer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hago de todo» a una frase · Ejemplo resuelto 2: cuando la oferta no se puede repeti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tiene dos listas y una frase. La frase es la que va en la puerta, en la tarjeta y en el mensaje de recomendación. Las listas se usan cuando alguien llega y pregunta por algo que no está en la frase. Eso es orden, no pérdi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inventariar lo que de verdad hiciste, con el número del mes, antes de escribir nada. La segunda: escribir la frase de una línea y quitarle todo lo que no se pueda repetir. La tercera: probar la frase con alguien que no conoce el negocio. Y el producto: una sola línea escrita, con tu nombre y tu teléfono, que mañana puedas poner en la puerta del local y en el mensaje que le mandas a quien te recomien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atiende cuarenta servicios al mes: veintisiete de electrodomésticos y trece de mantenimiento del hogar. ¿Qué dice eso de su ofer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u oferta está bien: cubre los dos grupos y por eso tiene más clientes.]]></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u oferta es demasiado difusa: en un solo mensaje describe dos negocios y el cliente no sabe a cuál de los dos vie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debería dejar el mantenimiento del hogar porque no le convien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con cuarenta servicios al mes ya puede empezar a ofrecer servicios de otros tip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Marisol atiende cuarenta servicios al mes y veintisiete son reparaciones de electrodomésticos. ¿Qué porcentaje del total son reparaciones de electrodomésticos? Redondea a un decimal.]]></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or ciento): _____________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frase se puede repetir en una casa ajena sin que nadie la cambie de palabras, la oferta ya está delimitada y no hace falta revisarl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egunta de la oferta con la respuesta del caso ficticio de Marisol.]]></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hace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ra quié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problema resuelve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 qué prueb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en tiene área de lavado en casa y ya no quiere comprar equip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ropa salga escurrida y el ciclo no se alargu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agnóstico por escrito y 90 días de garantía en la refacc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aro centrifugadoras y lavadoras de cas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para acotar una oferta, de arriba hacia 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é hace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ra quié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é problema]]></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 qué prueb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parar en la libreta lo que realmente hiciste el mes pas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quién tiene ese problema y ya no busca otra solu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mbrar la molestia con las palabras del cl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qué puede revisar el cliente para saber que no lo engaña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so ficticio del ejercicio, la oferta de Marisol dice: «Reparo centrifugadoras y lavadoras de casa, con ___ por escrito y 90 días de ___ en la refacción que instal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escribe la oferta nueva. Ordena los pas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 solo grupo y un solo tipo de trabaj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frase de una línea con las cuatro respuest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a en voz alta a alguien que no conoce el negoci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qué cambió esa persona al repetirla]]></a:t>
            </a:r>
          </a:p>
        </p:txBody>
      </p:sp>
      <p:sp>
        <p:nvSpPr>
          <p:cNvPr id="13" name=""/>
          <p:cNvSpPr txBox="1"/>
          <p:nvPr/>
        </p:nvSpPr>
        <p:spPr>
          <a:xfrm>
            <a:off x="628650" y="3438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nventariar en la libreta los servicios del mes y separarlos en grup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oferta delimitada se puede decir en una frase sin usar dos «y».]]></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cliente de la oferta es toda la zona, la frase no acota nad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etir la frase en una casa ajena demuestra que la oferta ya está completa, con precio y garantí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otar la oferta obliga a dejar de atender los servicios que quedan fuer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rimer paso para acotar es contar lo que de verdad hiciste el mes pas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mes de tu trabajo y escribe en una hoja o en una nota del celular los servicios que realmente hiciste, agrupados por tipo de trabajo.]]></a:t>
            </a:r>
          </a:p>
        </p:txBody>
      </p:sp>
      <p:sp>
        <p:nvSpPr>
          <p:cNvPr id="9" name=""/>
          <p:cNvSpPr txBox="1"/>
          <p:nvPr/>
        </p:nvSpPr>
        <p:spPr>
          <a:xfrm>
            <a:off x="514350" y="25812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el grupo más grande y escribe una sola frase con las cuatro respuestas: qué haces, para quién, qué problema resuelves y con qué prueba. Después pídele a alguien que no conoce tu negocio que te la repita y anota exactamente qué cambió.]]></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sa persona no sabe a quién te refieres, tu frase todavía no está lista. Si la cambia mucho, no la arregles con más palabras: quita algo de la frase.]]></a:t>
            </a:r>
          </a:p>
        </p:txBody>
      </p:sp>
      <p:sp>
        <p:nvSpPr>
          <p:cNvPr id="8" name=""/>
          <p:cNvSpPr txBox="1"/>
          <p:nvPr/>
        </p:nvSpPr>
        <p:spPr>
          <a:xfrm>
            <a:off x="514350" y="23717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uenta primero, escribe después. Si la frase te queda con tres «y», es que todavía estás describiendo dos trabajos. Y si alguien te pregunta «¿y cuánto cuesta?», esa pregunta la contesta la lección siguiente, no esta.]]></a:t>
            </a:r>
          </a:p>
        </p:txBody>
      </p:sp>
      <p:sp>
        <p:nvSpPr>
          <p:cNvPr id="9" name=""/>
          <p:cNvSpPr txBox="1"/>
          <p:nvPr/>
        </p:nvSpPr>
        <p:spPr>
          <a:xfrm>
            <a:off x="514350" y="3695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cuatro preguntas y su respue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ipo de trabajo con nombre propio, no un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en una situación reconoc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blema resuel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olestia concreta con palabra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é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que el cliente puede revisar y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 dif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necesita dos conjunciones y no dice a quién sir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cuatro preguntas y su respue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del vec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la frase a alguien y ver si la repite sin inve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 Memoria: las cuatro preguntas y su respues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cli-r01-oa01"/>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preguntas acotan una ofer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qué haces, para quién, qué problema resuelves y con qué prueb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lata una oferta demasiado difus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necesita dos «y» y que el cliente es todo el mun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prueba del vecin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r tu frase a alguien que no conoce el negocio y ver si la repite igu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irve repetir bien la frase para terminar la ofer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filtro. Falta el precio, el plazo y la garantí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cotar significa tirar los servicios que quedan fue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ignifica no prometerlos en el mismo mensaje. Se pueden atender apar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dónde se empieza a acot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el inventario real del mes, no por la lista de lo que te gustaría vend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arte del producto: escribe la lista de servicios que quedan fuera de tu frase y decide dónde se atienden: en el mostrador, en otra lista, o en otro canal. Si no caben en ningún lado, tu frase quizá es demasiado corta y estás perdiendo trabajo que sí sabes hacer.]]></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Mira los servicios del mes, no los del catálogo. Y recuerda que una lista secundaria también puede tener su propia frase: «fugas de agua en casa, con revisión escri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ni estadísticas. Los números del mes de Marisol sirven para aprender la mecánica de acotar una oferta, no para concluir que un servicio vale cierta cantidad en una ciudad.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ltas, obligaciones y comprobantes fiscal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22193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por qué una oferta demasiado difusa no se puede comprar, cuáles son las cuatro preguntas que la acotan y cómo la prueba del vecino te avisa que todavía no está lista. Lo que falta para que esto sirva en tu negocio es un solo documento: tu oferta escrita en una línea. Escríbela esta semana con el trabajo que más hiciste el mes pasado, pruébala con alguien de fuera y compárala con lo que traías en la cabeza. Si hay diferencia, ya sabes dónde estaba el erro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2-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3-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4-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5-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6-sor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1"/>
              </a:rPr>
              <a:t><![CDATA[Delimitar lo que vas a ofrecer: una frase que no abarque to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7-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8-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29-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escribir una oferta de una línea y reconocer cuando es demasiado difusa. Siguiente paso: convertir esa frase en una oferta que el cliente pueda comprob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el paso 1: cuenta tus servicios del mes y sepáralos en grupos. Casi siempre el fallo está en empezar por la frase en vez de por el inventa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2026-10-25T02:12:46Z</dcterms:created>
  <dcterms:modified xsi:type="dcterms:W3CDTF">2026-10-25T02:12:46Z</dcterms:modified>
  <dc:title>Delimitar lo que vas a ofrecer: una frase que no abarque todo</dc:title>
  <dc:description>Presentación editable del OA «Delimitar lo que vas a ofrecer: una frase que no abarque todo». Enlace: https://negocios.lumbre.lat/object/neg-cli-r01-oa01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