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ali-r01-oa0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 estándar se mide o no existe»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 estándar se mide o no existe»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Tu regla y la regla del municipio»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Tu regla y la regla del municipio»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ali-r01-oa0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Revisar sin culpar a nadie»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ali-r01-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edido que salió sin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martes del caso ficticio, el pedido de las 12:30 salió en una caja sin la etiqueta. La etiqueta se había quedado pegada en la mesa de empaque de la caja anterior. La compradora lo vio al abrir la caja y alcanzó a preguntar por los alérgenos antes de serv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edido que salió sin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se documen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ecilia no escribió que a alguien se le olvidó la etiqueta. Escribió en la T16, Registro de incidencias, el hecho (una caja sin etiqueta), el paso (el cierre de caja, antes de cargar el carro), la evidencia (la foto de la caja y de la etiqueta pegada en la mesa) y la hora (12:05, con la salida a las 12:1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edido que salió sin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ausa y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ausa no fue un descuido de una persona: fue que el cierre de caja se hizo de prisa, con las dos manos en el empaque y sin un momento de revisión. El cambio fue uno solo: una revisión de etiqueta y de orden de empaque antes de cargar el carro, anotada en la hoja del pedido. Nada de cambiar tres cosas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edido que salió sin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semana con la hoja de revisión llena. Al cierre de la semana, los siete pedidos salieron con etiqueta y con el orden de empaque correcto. El cambio se quedó, y eso es lo que se escribe en la T18, Plan de mejora, con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orción que cambió de una caja 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misma semana, un pedido de 20 raciones salió con la guarnición repartida a ojo: las primeras diez cajas con 80 gramos y las diez últimas con 60. La diferencia se notó en la mesa y llegó como comentario al grupo de la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orción que cambió de una caja 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se documen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ecilia revisó el estándar de la casa: 250 gramos de plato y 80 de guarnición, con diez gramos de diferencia. Pesó tres cajas al azar y encontró la diferencia. Anotó en el registro: el paso donde se rompió fue el reparto de la guarnición, que se hizo al final de la partida y a 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orción que cambió de una caja 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ausa y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ausa fue el orden, no la falta de cuidado: la guarnición se repartió al final porque el pedido salía a las 12:30 y el pesaje se había hecho al principio, cuando el plato todavía estaba caliente y pesaba distinto. El cambio: pesar una porción al inicio y otra a media preparación, con la báscula a cero antes de cada pesaje, y anotar las dos lecturas en la hoja d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orción que cambió de una caja 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cambió en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ecilia empezó a anotar la lectura de la báscula en la hoja de cada pedido y a comparar las dos lecturas al terminar el día. Cuando difieren más de diez gramos, se repite el reparto de esa partida. La calidad dejó de depender de que alguien «tuviera buen ojo» y pasó a depender de un número que está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esas una porción al inicio y otra a media preparación, y anotas las dos lecturas en la hoja d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stándar de la casa pide 80 gramos de guarnición con diez gramos de diferencia, así que el problema no es el estándar sino el reparto a ojo. La forma de corregirlo es medir dos veces en la misma partida y escribir las dos lecturas: la primera al inicio y otra a media preparación, con la báscula a cero antes de cada pesaje. Si te da 60 gramos de guarnición y 190 de plato, pesaste mal; si te da 140, la diferencia de 20 gramos se t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estándar de la casa y el paso 3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30 g (tolerancia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oscientos cincuenta más ochenta son 330 gramos por porción. Si te da 250, te faltó sumar la guarnición; si te da 410, sumaste algo dos veces. Ese total es el que se compara con la lectura de la báscula cuando el pedido sale.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estándar de la casa y el paso 3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istro no es un lugar para poner nombres: es un lugar para aprender. Se anota el hecho, el paso donde se rompió, la evidencia y la causa del proceso. Si la causa termina siendo una persona, se sigue escribiendo hasta encontrar el paso: en el ejercicio, la causa fue hacer el empaque con prisa al final del día, y el cambio fue una revisión de etiqueta antes de cargar el carro. Con nombres en el registro, la gente deja de repo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revisión que no busca culpables y el paso 2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orción → Pesar la primera porción y otra a medi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mperatura de salida → Termómetro al cerrar una caja de cada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rden del empaque → Abrir la caja y revisar el orden de d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tiqueta → Leerla en voz alta antes de que salga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ueba de una mejora → Una semana de pedidos con la hoja de revisión l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estándar de la casa y la figura de la incidencia a la mejora: la porción se comprueba pesando dos veces en la partida, la temperatura con el termómetro al cerrar una caja, el orden del empaque abriendo la caja, la etiqueta leyéndola en voz alta y la prueba de una mejora con una semana de pedidos y la hoja de revisión l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a caja sale sin la etiqueta de alérgenos → Cuando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e anota el hecho, el paso y la evidencia → Cuando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e decide qué se hace distinto y con qué fecha → Cuando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e compara la hoja de revisión con los pedidos de la semana → Cuando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e escribe en el plan de mejora si el cambio funcionó → Cuando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e decide si el cambio se queda o se cambia → Cuando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tiene dos tiempos: lo que ocurre el día y lo que se revisa al cierre. El día se anota el hecho, el paso, la evidencia y el cambio con su fecha; al cierre de la semana se compara la hoja con los pedidos y se decide si el cambio funcionó. Si el cambio no llega nunca al plan de mejora, la incidencia se repite con otra cara. Ver la figura de la incidencia a la 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otar el hecho: qué pasó y a qué hora → Anotar el paso del proceso donde se rompió → Juntar la evidencia: foto, hoja del pedido y lectura del pesaje → Describir la causa del proceso, sin nombres → Escribir un solo cambio y la fecha en que se va a probar → Revisar el resultado al final del periodo de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hecho y la hora, porque sin hechos no hay nada que revisar. Después el paso donde se rompió y la evidencia que lo respalda. Luego la causa, escrita sin nombres: casi siempre es una causa de proceso. Al final, un solo cambio con su fecha de prueba y la revisión del resultado cuando el periodo ter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figura de la revisión que no busca culp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estándar de porción se comprueba pesando la primera porción y otra a medi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nota invierte el orden del proceso: la etiqueta es parte de la caja, se pega antes de cerrarla y se lee antes de que el pedido salga. Si se pone al final, la caja puede salir sin etiqueta, que es exactamente la incidencia del ejercicio. Las notas segunda, tercera, cuarta y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estándar de la casa y el paso 2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0 · termómetro · Registro de incid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imer hueco es la diferencia que el estándar de la casa permite en la porción, diez gramos, que es lo que separa una variación normal de un reparto mal hecho. El segundo es el instrumento con el que se comprueba la temperatura de salida. El tercero es el papel donde vive la incidencia, con los cinco renglones: hecho, paso, evidencia, causa y cambio con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estándar de la casa y la figura de la incidencia a la 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el estándar de tu cocina en cuatro puntos y, al lado de cada uno, cómo se comprueba. Después toma el último pedido que entregaste y revisa los cuatro puntos con lo que quedó anotado: ¿cuál puedes comprobar y cuál no? Ese punto que no puedes comprobar es el que tienes que convertir en una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 Memoria: el estándar y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 Memoria: el estándar y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Lo que te llevas · Memoria: el estándar y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que un estándar se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cada punto diga cómo se comprueba. Un estándar que no se mide es una opi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orden del empa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imero las preparaciones frías, luego el plato, luego la guarnición, y la etiqueta pegada al f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comprueba con el termóme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temperatura de salida, en una caja de cada pedido, al cerr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se anota lo que salió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la T16, Registro de incidencias: el hecho, el paso, la evidencia y la causa d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visa sin culpar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pregunta en qué paso se rompió, no quién lo rompió. La causa casi siempre es de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plan de 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cambio solo, con su fecha y con la forma de saber si funcionó. Va en la T18, Plan de 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lige una incidencia reciente y escríbela con el formato del registro: el hecho, el paso, la evidencia, la causa del proceso, el cambio y la fecha de prueba. Si la causa te sigue pareciendo una persona, sigue escribiendo hasta que encuentres el paso del proceso. Ese paso es lo que vas a poder cambiar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2982" r:id="rId1"/>
    <p:sldLayoutId id="2481912983" r:id="rId2"/>
    <p:sldLayoutId id="2481912984" r:id="rId3"/>
    <p:sldLayoutId id="248191298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b564c7757321f3fc8c405b0d264d4e35c497a459b94fafa1.jpg"/>
  <Relationship Id="rId3" Type="http://schemas.openxmlformats.org/officeDocument/2006/relationships/hyperlink" Target="https://negocios.lumbre.lat/object/neg-ali-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hyperlink" Target="https://negocios.lumbre.lat/object/neg-ali-r01-oa04" TargetMode="External"/>
  <Relationship Id="rId4" Type="http://schemas.openxmlformats.org/officeDocument/2006/relationships/hyperlink" Target="https://negocios.lumbre.lat/object/neg-ali-r01-oa04"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hyperlink" Target="https://negocios.lumbre.lat/object/neg-ali-r01-oa04" TargetMode="External"/>
  <Relationship Id="rId4" Type="http://schemas.openxmlformats.org/officeDocument/2006/relationships/hyperlink" Target="https://negocios.lumbre.lat/object/neg-ali-r01-oa04"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hyperlink" Target="https://negocios.lumbre.lat/object/neg-ali-r01-oa04" TargetMode="External"/>
  <Relationship Id="rId4" Type="http://schemas.openxmlformats.org/officeDocument/2006/relationships/hyperlink" Target="https://negocios.lumbre.lat/object/neg-ali-r01-oa04"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hyperlink" Target="https://negocios.lumbre.lat/object/neg-ali-r01-oa04" TargetMode="External"/>
  <Relationship Id="rId4"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hyperlink" Target="https://www.gob.mx/profeco" TargetMode="External"/>
  <Relationship Id="rId4" Type="http://schemas.openxmlformats.org/officeDocument/2006/relationships/hyperlink" Target="https://www.gob.mx/sat" TargetMode="External"/>
  <Relationship Id="rId5"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4" TargetMode="External"/>
  <Relationship Id="rId3"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stant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t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di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tr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ali-r01-oa04"/>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r un estándar de calidad repetible (porción, temperatura de salida y orden de empaque) y revisarlo sin culpar a nadie, con las incidencias anotadas en el registro y una mejora verifica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l curso «Alimentos por encargo como negocio». Con el caso ficticio de Cecilia y «Cocina de Cecilia», fija el estándar de la casa en cuatro puntos (porción, temperatura de salida, orden del empaque y etiquetado), aprende a revisar el proceso sin buscar culpables y a cerrar cada incidencia con un cambio verificable. Cierra con ocho actividades evaluadas, dos juegos de repaso y una ficha de estándar de calidad que te queda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stándar de calidad · porción · temperatura de salida · orden de empaque · revisión sin culp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pedido de una cocina por encargo sale bien casi siempre: estás en el mejor día, con toda la atención puesta y con la ayudante pendiente de lo que le digas. El décimo pedido sale bien porque hay un estándar. La diferencia entre esas dos situaciones es todo lo que separa un negocio que crece de uno que se quej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Cecilia y su ayudante cocinan en una casa adaptada con un local rentado para los lotes grandes, y atienden menús para fiestas y comidas de ofici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7]]></a:t>
            </a:r>
          </a:p>
        </p:txBody>
      </p:sp>
      <p:sp>
        <p:nvSpPr>
          <p:cNvPr id="7" name="" descr=""/>
          <p:cNvSpPr/>
          <p:nvPr/>
        </p:nvSpPr>
        <p:spPr>
          <a:xfrm>
            <a:off x="514350" y="2209800"/>
            <a:ext cx="8115300" cy="21240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21240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el estándar de la casa, la forma de revisarlo sin buscar culpables y el modo de cerrar cada incidencia con un cambio que se pueda verificar.]]></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26860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el cliente dice «la última vez estuvo mejor», ¿puedes señalar en qué paso se rompió y qué se hace distinto la próxima vez? Y si el problema fue de una persona, ¿puedes escribir el cambio sin escribir el nombre? Las dos preguntas se responden con lo que vas a ver aquí.]]></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estándar se mide o no exis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stándar de calidad no es una lista de deseos («que todo se vea bien», «que llegue caliente»). Es un número que se puede comprobar en el momento en que la comida sale, y que dos personas distintas pueden leer igual. En el caso ficticio del ejercicio, el estándar de la casa tiene cuatro puntos, y cada uno dice cómo se comprueb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estándar se mide o no exis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estándar que no se puede medir no sirve. Cada punto dice cómo se comprueba, no sólo qué se quier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estandar-de-la-cas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estándar se mide o no exis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orción: 250 gramos de plato y 80 de guarnición, con diez gramos de diferencia permitida. Se comprueba pesando la primera porción de la partida y otra a media preparación, con la báscula a cero antes de cada pesaj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mperatura de salida: caliente a 70 grados o más y frío a 5 grados o menos. Son las reglas internas de la casa, no una norma: se comprueba con un termómetro al cerrar una caja de cada pedi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estándar se mide o no exis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del empaque: primero las preparaciones frías, luego el plato principal, luego la guarnición, luego los cubiertos y las servilletas, y la etiqueta pegada al frente de la caja. Se comprueba abriendo una caja y viendo el orden de dentr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el código del pedido, la hora de salida, la hora límite para servir y los alérgenos de esa preparación. Se comprueba leyéndola en voz alta antes de que el pedido salga del loc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estándar se mide o no exis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7]]></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estándar sin forma de comprobarlo es una opin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ueba rápida es esta: ¿alguien que no estuvo en tu cocina puede revisar una caja y decir si cumple? Si la respuesta es que no, lo que tienes no es un estándar, es una impresión. Y las impresiones cambian con el día que traig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u regla y la regla del municipi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úmeros del estándar de la casa son de Cecilia y sirven para que su cocina separe una entrega buena de una mediana. No son una norma sanitaria ni la sustituyen. Los requisitos que apliquen a tu cocina (manejo de temperaturas, separación de alérgenos, condiciones del local y permisos) los define la autoridad sanitaria de tu municipio, y el fabricante de tus productos indica cómo se maneja cada cos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u regla y la regla del municipi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cuencia práctica es que el estándar interno nunca puede ser más flojo que el requisito local. Y hay dos preguntas que un negocio de comida por encargo tiene que poder contestar antes de aceptar un pedido: si el cliente pide un plato con un alérgeno que tú no puedes separar o garantizar, la respuesta es que no; y si el transporte no permite mantener la temperatura que tu regla exige, el pedido también es no. Decir que no a tiempo cuesta un pedido; decir que sí y no cumplirlo cuesta la confianza y, en el peor caso, la salud de quien come tu comi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u regla y la regla del municipi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7]]></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tu estándar no puede sustituir]]></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stándar de la casa, el termómetro y la etiqueta de alérgenos son herramientas de trabajo, no un permiso. Preparar en frío, manejar alérgenos y cumplir los requisitos sanitarios del municipio exige formación, equipo y los permisos que pide la autoridad sanitaria local. Leer esta lección no te habilita para ese trabajo: si no lo tienes, no lo tomas, y si el cliente no acepta tus condiciones, es un pedido que no se to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Revisar sin culpar a nadi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bjetivo de revisar no es encontrar al responsable: es encontrar el paso donde se rompió. Con esa pregunta, el equipo mejora; con la otra, lo único que se consigue es que la gente esconda los errores y el negocio aprenda menos. En el caso ficticio del ejercicio, una caja salió sin la etiqueta de alérgenos y la revisión se hizo así.]]></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Revisar sin culpar a nadi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egunta no es quién lo hizo mal, sino en qué paso se rompió. Con esa pregunta el negocio mejora; con la otra, sólo se call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evision-sin-culp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Revisar sin culpar a nadi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echo: qué pasó, con hora y con evidencia. Se escribe lo que se vio, no lo que se supon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so: dónde se rompió el proceso. Cocina, empaque, cierre de caja, salida o entrega.]]></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usa: por qué se rompió ese paso. Aquí casi siempre aparece una causa de proceso: falta de manos, falta de tiempo, un orden mal hecho, una herramienta que falt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mbio: una sola cosa que se hace distinto, escrita de modo que se pueda repetir mañ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Revisar sin culpar a nadi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7]]></a:t>
            </a:r>
          </a:p>
        </p:txBody>
      </p:sp>
      <p:sp>
        <p:nvSpPr>
          <p:cNvPr id="7" name="" descr=""/>
          <p:cNvSpPr/>
          <p:nvPr/>
        </p:nvSpPr>
        <p:spPr>
          <a:xfrm>
            <a:off x="514350" y="1866900"/>
            <a:ext cx="8115300" cy="18097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866900"/>
            <a:ext cx="38100" cy="18097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durante cuánto tiempo se prueba el cambio y con qué hoja se revisa si funcionó.]]></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cambio a la vez]]></a:t>
            </a:r>
          </a:p>
        </p:txBody>
      </p:sp>
      <p:sp>
        <p:nvSpPr>
          <p:cNvPr id="12" name=""/>
          <p:cNvSpPr txBox="1"/>
          <p:nvPr/>
        </p:nvSpPr>
        <p:spPr>
          <a:xfrm>
            <a:off x="685800" y="2343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algo sale mal es tentador cambiar tres cosas de una vez. No funciona: si cambias tres, no sabes cuál funcionó y a la siguiente nadie repite nada. Un cambio, una prueba y una fecha. La mejora que se repite es la que que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e la incidencia a la mejo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incidencia se anota en la herramienta T16, Registro de incidencias, con los cinco renglones de la figura. Al cierre de cada periodo se revisan los registros y se escoge lo que se repite: eso es lo que entra en la herramienta T18, Plan de mejora, con un cambio, una fecha y la forma de comprobarl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e la incidencia a la mejo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incidencia sin cambio escrito se repite. La hoja sólo sirve si termina en un plan de mejora con fech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incidencia-y-mejor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e la incidencia a la mejo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un registro y un archivo muerto está en la última fila: la prueba y la fecha. Una incidencia que no termina en una prueba sigue siendo una anécdota, y en tres meses el mismo error vuelve a pasar con otra cara. En el ejercicio, Cecilia revisa sus registros cada viernes, cuando cierra el pedido grande de la semana, y decide si el cambio se queda o se ajus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el pedido que salió sin etiquet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pas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rtes del caso ficticio, el pedido de las 12:30 salió en una caja sin la etiqueta. La etiqueta se había quedado pegada en la mesa de empaque de la caja anterior. La compradora lo vio al abrir la caja y alcanzó a preguntar por los alérgenos antes de servi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el pedido que salió sin etiquet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se document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cilia no escribió que a alguien se le olvidó la etiqueta. Escribió en la T16, Registro de incidencias, el hecho (una caja sin etiqueta), el paso (el cierre de caja, antes de cargar el carro), la evidencia (la foto de la caja y de la etiqueta pegada en la mesa) y la hora (12:05, con la salida a las 12:1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el pedido que salió sin etiquet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ausa y el cambi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usa no fue un descuido de una persona: fue que el cierre de caja se hizo de prisa, con las dos manos en el empaque y sin un momento de revisión. El cambio fue uno solo: una revisión de etiqueta y de orden de empaque antes de cargar el carro, anotada en la hoja del pedido. Nada de cambiar tres cosas a la vez.]]></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el pedido que salió sin etiquet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prueb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mana con la hoja de revisión llena. Al cierre de la semana, los siete pedidos salieron con etiqueta y con el orden de empaque correcto. El cambio se quedó, y eso es lo que se escribe en la T18, Plan de mejora, con su fech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la porción que cambió de una caja a otr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pasó]]></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misma semana, un pedido de 20 raciones salió con la guarnición repartida a ojo: las primeras diez cajas con 80 gramos y las diez últimas con 60. La diferencia se notó en la mesa y llegó como comentario al grupo de la ofici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la porción que cambió de una caja a otr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se document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cilia revisó el estándar de la casa: 250 gramos de plato y 80 de guarnición, con diez gramos de diferencia. Pesó tres cajas al azar y encontró la diferencia. Anotó en el registro: el paso donde se rompió fue el reparto de la guarnición, que se hizo al final de la partida y a oj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la porción que cambió de una caja a otr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ausa y el cambi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usa fue el orden, no la falta de cuidado: la guarnición se repartió al final porque el pedido salía a las 12:30 y el pesaje se había hecho al principio, cuando el plato todavía estaba caliente y pesaba distinto. El cambio: pesar una porción al inicio y otra a media preparación, con la báscula a cero antes de cada pesaje, y anotar las dos lecturas en la hoja del pedi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la porción que cambió de una caja a otr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cambió en el negoci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cilia empezó a anotar la lectura de la báscula en la hoja de cada pedido y a comparar las dos lecturas al terminar el día. Cuando difieren más de diez gramos, se repite el reparto de esa partida. La calidad dejó de depender de que alguien «tuviera buen ojo» y pasó a depender de un número que está escri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el estándar se escribe con números y con la forma de comprobarlo. La segunda: la revisión pregunta en qué paso se rompió, nunca quién lo rompió. La tercera: una incidencia termina en un cambio con fecha y con prueba, o no sirve. Y el producto: tu ficha de estándar de calidad, con los cuatro puntos y, al lado de cada uno, cómo se comprueb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edido de 20 raciones sale con la guarnición repartida a ojo: las primeras cajas con 80 gramos y las últimas con 60. ¿Qué hace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partes la guarnición a ojo otra vez, procurando que quede parejo la próxima vez.]]></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sas una porción al inicio y otra a media preparación, y anotas las dos lecturas en la hoja del pedido.]]></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ierras la caja y lo dejas así: la diferencia es de veinte gramos y no se va a not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ajas el estándar de la guarnición a 60 gramos para que todo coincid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estándar de la casa pide 250 gramos de plato y 80 gramos de guarnición. ¿Cuántos gramos pesa una porción completa con su guarnición?]]></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g): ________________]]></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cuando una caja sale sin la etiqueta de alérgenos, lo correcto es anotar en el registro de incidencias quién fue el que se equivocó.]]></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unto del estándar con la forma de comprobarl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or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emperatura de salid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Orden del empaqu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tiquet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ueba de una mejor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ermómetro al cerrar una caja de cada pedi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brir la caja y revisar el orden de dentr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erla en voz alta antes de que salga el pedid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semana de pedidos con la hoja de revisión llen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esar la primera porción y otra a media prepara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ca cada acción en el momento en que ocurr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ando ocurr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ando se revis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a caja sale sin la etiqueta de alérgenos]]></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 anota el hecho, el paso y la evidenci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 decide qué se hace distinto y con qué fech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 compara la hoja de revisión con los pedidos de la sema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 escribe en el plan de mejora si el cambio funcionó]]></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e decide si el cambio se queda o se cambi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revisar una incidencia sin culpar a nadi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r el paso del proceso donde se rompió]]></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Juntar la evidencia: foto, hoja del pedido y lectura del pesaj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cribir la causa del proceso, sin nombre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ir un solo cambio y la fecha en que se va a probar]]></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ar el resultado al final del periodo de prueba]]></a:t>
            </a:r>
          </a:p>
        </p:txBody>
      </p:sp>
      <p:sp>
        <p:nvSpPr>
          <p:cNvPr id="14" name=""/>
          <p:cNvSpPr txBox="1"/>
          <p:nvPr/>
        </p:nvSpPr>
        <p:spPr>
          <a:xfrm>
            <a:off x="628650" y="3800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Anotar el hecho: qué pasó y a qué ho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ayudante dejó estas notas de la revisión de calidad.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etiqueta se puede poner al final, cuando ya esté todo listo para salir.]]></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estándar de porción se comprueba pesando la primera porción y otra a media preparació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diferencia permitida en la porción del estándar de la casa es de 10 gram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una caja sale mal, el registro sirve para encontrar el paso donde se rompió, no para señalar a quien la armó.]]></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temperatura de salida se comprueba con un termómetro al cerrar una caja de cada pedi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caso ficticio del ejercicio, el estándar de la casa pide 250 gramos de plato y 80 de guarnición, con ___ gramos de diferencia permitida. La temperatura de salida se comprueba con un ___ al cerrar una caja de cada pedido, y lo que salió mal se anota en la herramienta T16, ___.]]></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el estándar de tu cocina en cuatro puntos y, al lado de cada uno, cómo se comprueba. Después toma el último pedido que entregaste y revisa los cuatro puntos con lo que quedó anotado: ¿cuál puedes comprobar y cuál no? Ese punto que no puedes comprobar es el que tienes que convertir en una medida.]]></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 estándar que se puede comprobar con lo que ya tienes en la cocina vale más que uno perfecto que necesita comprar equip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el estándar y la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381250"/>
                <a:gridCol w="5734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0 gramos de plato y 80 de guarnición, con 10 de di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móme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instrumento con el que se comprueba la temperatura de 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den del empa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o el frío, luego el plato, luego la guarnición y la etiqueta al fr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del pedido, hora de salida, hora límite y alérge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el estándar y la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7]]></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2381250"/>
                <a:gridCol w="5734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asó, con su hora y su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 del 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qué el paso se rompió, sin nomb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el estándar y la revis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ali-r01-oa04"/>
              </a:rPr>
              <a:t><![CDATA[Abrir el juego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que un estándar sea úti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cada punto diga cómo se comprueba. Un estándar que no se mide es una opin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orden del empaqu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imero las preparaciones frías, luego el plato, luego la guarnición, y la etiqueta pegada al fren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comprueba con el termómetr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temperatura de salida, en una caja de cada pedido, al cerrarl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se anota lo que salió ma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T16, Registro de incidencias: el hecho, el paso, la evidencia y la causa del proces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visa sin culpar a nadi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pregunta en qué paso se rompió, no quién lo rompió. La causa casi siempre es de proces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plan de mejor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ambio solo, con su fecha y con la forma de saber si funcionó. Va en la T18, Plan de mejor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lige una incidencia reciente y escríbela con el formato del registro: el hecho, el paso, la evidencia, la causa del proceso, el cambio y la fecha de prueba. Si la causa te sigue pareciendo una persona, sigue escribiendo hasta que encuentres el paso del proceso. Ese paso es lo que vas a poder cambiar mañana.]]></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Piensa en la última vez que algo salió mal. Si el registro empieza con un nombre, el registro no sirve: empieza por el pas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Cecilia y «Cocina de Cecilia» no existen, y los pesos, las temperaturas internas, los tiempos y los montos son cifras de práctica para aprender a fijar un estándar de calidad, no precios de mercado ni estadísticas. El estándar de la casa es un criterio interno y no sustituye los requisitos sanitarios que aplica la autoridad sanitaria de tu municipio ni las indicaciones del fabricante de tus productos. Para el contexto fiscal de México, la fuente oficial vigente es el Servicio de Administración Tributaria, y para lo de consumo la PROFECO. Esta orientación general no sustituye la asesoría de un contador o un abogad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 información de precios de los insumos antes de fijar los tuyos y anota la fecha de la página.]]></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sat"/>
              </a:rPr>
              <a:t><![CDATA[SAT: obligaciones y comprobantes fiscales]]></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qué obligaciones aplican a tu forma de trabajo antes de emitir comprobant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cómo se escribe un estándar que se puede comprobar, cómo se revisa sin culpar a nadie y cómo se cierra una incidencia con un cambio verificable. Lo que falta es el papel: tu ficha de estándar con los cuatro puntos y, al lado de cada uno, la forma de comprobarlo. Escríbela con lo que ya tienes en tu cocina, aplícala al próximo pedido y guarda la hoja. La calidad constante no es un don: es un número, una hoja y un cambio a la vez.]]></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8-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10" name=""/>
          <p:cNvSpPr txBox="1"/>
          <p:nvPr/>
        </p:nvSpPr>
        <p:spPr>
          <a:xfrm>
            <a:off x="514350" y="227647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fijar un estándar de calidad comprobable, revisarlo sin culpar a nadie y cerrar cada incidencia con un cambio verificable. Con esto queda completa la especialización «Alimentos por encargo como negocio»: costear, agendar, ordenar la producción y sostener la calidad.]]></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4"/>
              </a:rPr>
              <a:t><![CDATA[La calidad constante entre un pedido y o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7]]></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 revisión en sus cinco renglones. Casi siempre el fallo está en quedarte en el «quién» y no llegar al paso donde se rompió el proces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2026-10-25T02:51:49Z</dcterms:created>
  <dcterms:modified xsi:type="dcterms:W3CDTF">2026-10-25T02:51:49Z</dcterms:modified>
  <dc:title>La calidad constante entre un pedido y otro</dc:title>
  <dc:description>Presentación editable del OA «La calidad constante entre un pedido y otro». Enlace: https://negocios.lumbre.lat/object/neg-ali-r01-oa04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