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capacidad se calcula, no se siente»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La capacidad se calcula, no se siente»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ali-r01-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Decir que no también es una técnica»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entraron tres pedidos de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llegó a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pedidos el mismo día del caso ficticio: dos comidas de oficina de veinte raciones cada una, con entrega a las 12:30, y un menú de fiesta de veinte porciones con entrega a las 18:00. Sesenta raciones en to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entraron tres pedidos de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jornada tiene 18 horas-persona. Se van 2 en limpieza, traslado y atención, 3 en preparar los tres pedidos y 1 en el colchón de imprevistos. Quedan 12 horas-persona para producir y, a 15 minutos por porción, el tope del día son 48 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entraron tres pedidos de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senta no cabe. En el ejercicio, Cecilia corrió el pedido de la fiesta al sábado y lo avisó por escrito. No lo hizo «un poquito más rápido». Y dejó la regla escrita: tres pedidos como máximo y 48 raciones como tope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día que entraron tres pedidos de vei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cilia empezó a anotar en la herramienta T13, Agenda de pedidos, el número de pedidos y de raciones de cada fecha antes de confirmar, y en la T10, Orden de trabajo, el orden de producción del día. Con eso, el «sí, lo alcanzo» dejó de depender de la confianza y empezó a depender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echa que sí ll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viernes de diciembre del caso ficticio: una fiesta de 30 porciones para entregar a las 18:00 y una comida de oficina de 18 raciones para entregar a las 12:30. Son 48 raciones y dos pedidos, en una fecha que ya tenía un pedido pequeño de 10 raciones anotado desde la semana pas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echa que sí ll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uenta con tres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tres pedidos, la cuenta da 12 horas-persona para producir, que son 48 raciones. El día completo no alcanza: 48 del tope más las 10 del pedido pequeño son 5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echa que sí ll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cilia no movió el pedido pequeño, que ya estaba confirmado: lo que movió fue el pedido de 18 raciones a la semana siguiente, avisando por escrito y ofreciendo dos fechas. La agenda quedó con dos pedidos y 40 raciones, con ocho raciones de hol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fecha que sí ll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ecilia empezó a trabajar con la regla de las cinco líneas: tres pedidos, tope de raciones según el número de pedidos, pedido mínimo de 20 raciones, dos ventanas de salida y aviso por escrito cuando algo no cabe. La regla no la dejó ganar más pedidos: la dejó poder cumplir los que acep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caben: con tres pedidos el tope del día son 48 raciones, porque cada pedido cuesta su hora de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úmero de horas del día no es el tope: el tope es lo que queda después de quitar la limpieza, la preparación de cada pedido y el colchón. Con tres pedidos, en el ejercicio, quedan 12 horas-persona, que son 48 raciones. Sesenta no cabe. Y adelantarse de noche tampoco es una solución: mover trabajo no crea horas, sólo cambia cuándo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pedidos que caben en una jornada y la cascada de la capacidad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8 racione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oce horas-persona son 720 minutos. 720 minutos entre 15 minutos por porción son 48 raciones. Si te da 180, multiplicaste las horas por los minutos; si te da 12, te quedaste con las horas y no dividiste.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18 horas a las 48 raciones y el paso 2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da pedido que se acepta cuesta una hora de preparación, y esa hora no se convierte en raciones. Con un solo pedido el tope son 56 raciones, con dos 52, con tres 48 y con cuatro 44. Por eso una fecha con dos pedidos grandes rinde más comida que una fecha con tres pedidos chic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pedidos que caben en un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oras-persona → 9 horas efectivas por persona con 2 personas: 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mpieza, traslado y atención → 2 horas-persona que no son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paración de pedidos → Una hora por pedido acep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lchón de imprevistos → Una hora-persona reservada para lo que se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aciones del día → Las horas-persona que quedan divididas entre 15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jornada a la capacidad y la cascada de las horas a las raciones: las horas-persona son 18, la limpieza y los traslados quitan 2, la preparación de pedidos quita una hora por pedido, el colchón quita 1 y las raciones del día son las horas que quedan divididas entre 15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cuántos pedidos y cuántas raciones pide el cliente → Al recibi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parar con el tope de raciones de esa fecha → Al recibir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que no se repitan las ventanas de salida → Al confirmar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cribir la regla de aceptación y avisar por escrito → Al confirmar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en la orden de trabajo el orden de producción → Al confirmar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a fin de mes cuánto del día se usó de verdad → A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dido se revisa cuando llega, contra el tope de la fecha; la fecha se confirma con la regla escrita y con el aviso al cliente; y el mes se revisa al final, que es cuando se sabe si el tope era real. Si la regla se aplica sólo cuando la agenda ya está llena, llega tarde. Ver la figura de la jornada a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notar las raciones y la hora de entrega que pide el cliente → Contar los pedidos que ya hay en esa fecha → Calcular el tope de raciones según cuántos pedidos quedan → Comparar el pedido con el tope y con las ventanas de salida → Confirmar por escrito o proponer otr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anota lo que pide el cliente, porque sin raciones ni hora de entrega no hay nada que comparar. Luego se cuentan los pedidos que ya hay, porque el tope depende de cuántos son. Después se calcula ese tope y se compara con las ventanas de salida. La última decisión es la de fondo: confirmar por escrito o proponer otr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los pedidos que caben en una jor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ope de raciones del día es el mismo sin importar cuántos pedidos se acep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confunde el tope con el número de raciones: el tope depende de cuántos pedidos se acepten, porque cada uno cuesta su hora de preparación. La tercera nota usa el colchón como si fuera una reserva de trabajo: si lo gastas, la próxima vez no lo tienes. Las notas primer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pedidos que caben en una jornada y la cascada de la capacidad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8 · 2 · 3 · 1 · 1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uenta completa del día: dieciocho horas-persona de las dos personas, menos dos de limpieza, traslado y atención, menos tres de preparación de pedidos, menos una de colchón de imprevistos, y doce horas-persona para producir. Doce horas-persona entre quince minutos por porción son cuarenta y ocho 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s 18 horas a las 48 raciones y la figura de la jornada a la capa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ali-r01-oa0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la cuenta de tu día: horas efectivas por persona, cuántas personas tienes, cuántas horas van en limpieza y traslados, cuántas horas de preparación por pedido y qué colchón reservas. Después divide las horas-persona que quedan entre los minutos que toma una porción y escribe tu tope de raciones por jornada. Si no has medido los minutos por porción, mídelos: cronometra una porción completa, de la preparación a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piezas de la capacidad de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s piezas de la capacidad de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s piezas de la capacidad de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se mide la capacidad de un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horas-persona: horas efectivas por persona, menos lo que no es producción, menos la preparación de los pedidos y menos un colch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tope baja si aceptas más p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ada pedido que aceptas cuesta una hora de preparación, y esa hora no se convierte en r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olchón de imprevi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hora-persona reservada para lo que se sale. No es una hora extra de trabajo: es una hora que ya no produ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as raciones caben en el día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48 con tres pedidos, 52 con dos y 56 con uno. El número de pedidos cambia el to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s con un pedido que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rechazas por escrito y propones otra fecha. Aceptar «en principio» es la forma de fal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queda escrito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T13, Agenda de pedidos, con las fechas y las raciones, y en la T10, Orden de trabajo, con el orden de pro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tu regla de aceptación en cinco líneas: cuántos pedidos por fecha, cuántas raciones, cuántas ventanas de salida, el pedido mínimo y qué le dices al cliente cuando no cabe. Esa regla es la que te va a ahorrar la discusión cuando la fecha esté ll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ali-r01-oa02]]></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78" r:id="rId1"/>
    <p:sldLayoutId id="2481917079" r:id="rId2"/>
    <p:sldLayoutId id="2481917080" r:id="rId3"/>
    <p:sldLayoutId id="248191708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c770a812fa1dce80ab7688dff6d48e5c97063089e4455f71.jpg"/>
  <Relationship Id="rId3" Type="http://schemas.openxmlformats.org/officeDocument/2006/relationships/hyperlink" Target="https://negocios.lumbre.lat/object/neg-ali-r01-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hyperlink" Target="https://negocios.lumbre.lat/object/neg-ali-r01-oa02" TargetMode="External"/>
  <Relationship Id="rId4" Type="http://schemas.openxmlformats.org/officeDocument/2006/relationships/hyperlink" Target="https://negocios.lumbre.lat/object/neg-ali-r01-oa02"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hyperlink" Target="https://negocios.lumbre.lat/object/neg-ali-r01-oa02" TargetMode="External"/>
  <Relationship Id="rId4" Type="http://schemas.openxmlformats.org/officeDocument/2006/relationships/hyperlink" Target="https://negocios.lumbre.lat/object/neg-ali-r01-oa02"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hyperlink" Target="https://negocios.lumbre.lat/object/neg-ali-r01-oa02" TargetMode="External"/>
  <Relationship Id="rId4" Type="http://schemas.openxmlformats.org/officeDocument/2006/relationships/hyperlink" Target="https://negocios.lumbre.lat/object/neg-ali-r01-oa02"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hyperlink" Target="https://negocios.lumbre.lat/object/neg-ali-r01-oa02" TargetMode="External"/>
  <Relationship Id="rId4"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hyperlink" Target="https://www.gob.mx/profeco"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hyperlink" Target="https://www.gob.mx/sat" TargetMode="External"/>
  <Relationship Id="rId4"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ali-r01-oa02" TargetMode="External"/>
  <Relationship Id="rId3"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pac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ech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abe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ali-r01-oa02"/>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lcular cuántos pedidos caben en una jornada con el equipo disponible y decidir qué pedidos se aceptan y cuáles se rechazan, con una regla de capacidad escri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Alimentos por encargo como negocio». Con el caso ficticio de Cecilia y «Cocina de Cecilia», calcula la capacidad de una jornada con horas-persona, el tiempo por porción, la hora de preparar cada pedido y un colchón de imprevistos, y construye la regla escrita con la que se aceptan y se rechazan pedidos. Cierra con ocho actividades evaluadas, dos juegos de repaso y una tabla de capacidad por jornada que te quedas.]]></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5]]></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pacidad por jornada · pedidos por día · horas-persona · regla de aceptación · agenda de pedid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5]]></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nsación de que no das abasto no sirve para tomar decisiones. Lo que sirve es un número: cuántos pedidos caben en una fecha con el equipo que tienes ese día. Cecilia ya había aprendido a costear sus pedidos; lo que le faltaba era saber cuándo decir que no. En el caso ficticio del ejercicio, ella cocina en una casa adaptada con su ayudante, renta un local para los lotes grandes y trabaja cuatro jornadas por semana, de siete de la mañana a las cinco de la tarde, con una hora de comida. Esta lección te da el método para calcular esa capacidad y la regla escrita con la que se acepta o se rechaza un pedi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5]]></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te llamen para meter un pedido en una fecha que ya está llena, ¿puedes decir en un minuto cuántos pedidos caben, cuántas raciones y a qué hora puede salir el tuyo? Y si no cabe, ¿puedes decir que no con una razón escrita? Las dos cosas se responden con una cuenta y con una reg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alcula, no se sient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apacidad de una jornada se arma con una resta. Empiezas por las horas que tienes, quitas lo que no es producción, quitas la preparación de cada pedido que aceptas, quitas un colchón de imprevistos y lo que queda lo divides entre los minutos que toma una porción. En el caso ficticio del ejercicio, la cuenta es esta:]]></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horas: nueve horas efectivas por persona (siete de la mañana a cinco de la tarde, con una hora de comida) y dos personas: dieciocho horas-perso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alcula, no se sient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s producción: una hora por persona de limpieza del equipo, traslados y atención de pedidos. Son dos horas-persona que no sale ninguna porción.]]></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de cada pedido: una hora por pedido (poner la mise en place, prender el horno, organizar el equipo). Es la cuenta que casi siempre se olvida, y es la que más raciones cues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alcula, no se sient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5]]></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lchón de imprevistos: una hora-persona reservada para lo que siempre se sale. No es una hora extra de trabajo: es una hora que ya no produce racion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queda: doce horas-persona en el ejercicio del día con tres pedidos. Divididas entre quince minutos por porción, dan cuarenta y ocho raci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alcula, no se s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hora que se va en otra cosa baja el número de raciones del día. Por eso la capacidad se cuenta, no se siente.]]></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jornada-a-la-capacidad.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La capacidad se calcula, no se sien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5]]></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olchón no se toc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lchón de imprevistos parece tiempo perdido, pero es lo que separa un día tranquilo de un día con dos cosas urgentes a la vez. En el ejercicio, ese día común es un reparto que se retrasa, una caja que no llega o una ayudante que llega tarde. Si usas el colchón para meter un pedido más, la próxima vez no lo tien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número de pedidos baja tu top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está la sorpresa de la cuenta: el tope de raciones del día no es un número fijo. Depende de cuántos pedidos aceptes, porque cada pedido cuesta su hora de preparación. Con un solo pedido, en el ejercicio, el tope son 56 raciones. Con dos, 52. Con tres, 48. Con cuatro, 4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número de pedidos baja tu top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ada pedido que aceptas te cuesta una hora de preparación. Por eso el tope de raciones baja conforme aceptas más pedido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pedidos-que-cabe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número de pedidos baja tu top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5]]></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cuencia práctica es que aceptar pedidos pequeños es caro en horas. Tres pedidos de 20 raciones son 60 raciones y no caben en el día de tres pedidos; dos pedidos de 30 y 20 sí caben. El número de pedidos no es un trámite: es tiempo que no se convierte en comi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número de pedidos baja tu top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5]]></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aceptación del caso ficticio del ejercicio. Son reglas internas de una cocina, no una nor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5]]></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14475"/>
                <a:gridCol w="2809875"/>
                <a:gridCol w="3790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s por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áximo t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a pedido consume una hora de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e 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 con tres pedidos, 52 con dos, 56 con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de pedidos baja el tope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0 raciones o el equivalente a $3,0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edido más chico deja un margen que no cubre la 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nas de s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al mediodía y al anochec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parto sale dos veces al día, no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14475"/>
                <a:gridCol w="2809875"/>
                <a:gridCol w="37909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ca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ofrece para otra fecha,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ptar «en principio» es la forma de fal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cir que no también es una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aceptación no sirve para llenar la agenda: sirve para vaciarla cuando hace falta. En el ejercicio, cuando un pedido no cabe, Cecilia hace tres cosas: dice que no por escrito, propone la fecha que sí cabe y anota el motivo. No da un «va a ver», porque un «va a ver» se convierte en un «sí» tres días después, cuando ya no se pued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cir que no también es una técn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5]]></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pacidad del día se lee de abajo hacia arriba: cada resta es una hora que no llegó a convertirse en raciones.]]></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e-las-horas-a-las-racion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cir que no también es una técnic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5]]></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grada primero cuando aceptas de más]]></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ceptas un pedido de más, lo que se pierde primero no es la calidad del sabor: es el frío, la trazabilidad de los alérgenos y el tiempo de entrega. Un pedido que sale del día sin tiempo para enfriarse, sin etiqueta legible o con la caja cerrada a la carrera es un pedido que puede hacer daño a quien lo come. Aceptar menos pedidos de los que caben no es una postura conservadora: es la forma de poder cumplir con los que sí aceptas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Decir que no también es una técnic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5]]></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límite que no se negocia: el trabajo con comida se hace con la formación, el equipo y los permisos que pide la autoridad sanitaria de tu municipio. Leer esta lección no te habilita para preparar en frío ni para atender pedidos con alérgenos. Si no puedes cumplir con los requisitos de tu municipio y con la regla de tu cocina, el pedido no se acepta, por rentable que parezc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día que entraron tres pedidos de veinte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llegó a la agen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edidos el mismo día del caso ficticio: dos comidas de oficina de veinte raciones cada una, con entrega a las 12:30, y un menú de fiesta de veinte porciones con entrega a las 18:00. Sesenta raciones en tota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día que entraron tres pedidos de veinte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jornada tiene 18 horas-persona. Se van 2 en limpieza, traslado y atención, 3 en preparar los tres pedidos y 1 en el colchón de imprevistos. Quedan 12 horas-persona para producir y, a 15 minutos por porción, el tope del día son 48 racion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día que entraron tres pedidos de veinte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senta no cabe. En el ejercicio, Cecilia corrió el pedido de la fiesta al sábado y lo avisó por escrito. No lo hizo «un poquito más rápido». Y dejó la regla escrita: tres pedidos como máximo y 48 raciones como tope del dí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día que entraron tres pedidos de veinte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cilia empezó a anotar en la herramienta T13, Agenda de pedidos, el número de pedidos y de raciones de cada fecha antes de confirmar, y en la T10, Orden de trabajo, el orden de producción del día. Con eso, el «sí, lo alcanzo» dejó de depender de la confianza y empezó a depender de la cuen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2: la fecha que sí llenó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echa]]></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viernes de diciembre del caso ficticio: una fiesta de 30 porciones para entregar a las 18:00 y una comida de oficina de 18 raciones para entregar a las 12:30. Son 48 raciones y dos pedidos, en una fecha que ya tenía un pedido pequeño de 10 raciones anotado desde la semana pasad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2: la fecha que sí llenó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uenta con tres pedido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tres pedidos, la cuenta da 12 horas-persona para producir, que son 48 raciones. El día completo no alcanza: 48 del tope más las 10 del pedido pequeño son 5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2: la fecha que sí llenó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8" name=""/>
          <p:cNvSpPr txBox="1"/>
          <p:nvPr/>
        </p:nvSpPr>
        <p:spPr>
          <a:xfrm>
            <a:off x="514350" y="1638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cilia no movió el pedido pequeño, que ya estaba confirmado: lo que movió fue el pedido de 18 raciones a la semana siguiente, avisando por escrito y ofreciendo dos fechas. La agenda quedó con dos pedidos y 40 raciones, con ocho raciones de holg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Ejemplos resueltos · Ejemplo resuelto 2: la fecha que sí llenó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5]]></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cilia empezó a trabajar con la regla de las cinco líneas: tres pedidos, tope de raciones según el número de pedidos, pedido mínimo de 20 raciones, dos ventanas de salida y aviso por escrito cuando algo no cabe. La regla no la dejó ganar más pedidos: la dejó poder cumplir los que aceptab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5]]></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la capacidad del día se cuenta con horas-persona menos lo que no es producción, menos la preparación de cada pedido y menos un colchón de imprevistos. La segunda: el tope de raciones depende de cuántos pedidos aceptes. La tercera: lo que no cabe se rechaza por escrito y se ofrece para otra fecha. Y el producto: tu tabla de capacidad por jornada, con tu número de horas, tu tiempo por porción y tu regla de acept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Cecilia acepta tres pedidos de veinte raciones cada uno para el mismo día. ¿Qué dice la cuenta de la capacidad?]]></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í caben, porque sesenta raciones son menos que las horas que hay en el día.]]></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caben: con tres pedidos el tope del día son 48 raciones, porque cada pedido cuesta su hora de prepar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5]]></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caben si se prepara la cena del día siguiente la noche anterior.]]></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a igual cuántos pedidos haya, lo que cuenta es el número de raci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después de la limpieza, la preparación de tres pedidos y el colchón de imprevistos quedan 12 horas-persona para producir. Si cada porción toma 15 minutos de trabajo, ¿cuántas raciones caben en el día?]]></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raciones): ________________]]></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si Cecilia acepta menos pedidos pero con más raciones, el tope de raciones de su día sub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rte de la cuenta con lo que resta de la jornad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oras-person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mpieza, traslado y aten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reparación de pedido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lchón de imprevist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aciones del dí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2 horas-persona que no son produc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hora por pedido acept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hora-persona reservada para lo que se sal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s horas-persona que quedan divididas entre 15 minutos]]></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9 horas efectivas por persona con 2 personas: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recibir el pedid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onfirmar la fech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m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cuántos pedidos y cuántas raciones pide el client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parar con el tope de raciones de esa fech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que no se repitan las ventanas de sali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cribir la regla de aceptación y avisar por escrit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en la orden de trabajo el orden de producción]]></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a fin de mes cuánto del día se usó de verdad]]></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decidir si aceptas un pedido en una fech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tar los pedidos que ya hay en esa fech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r el tope de raciones según cuántos pedidos quedan]]></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el pedido con el tope y con las ventanas de salid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firmar por escrito o proponer otra fech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ar las raciones y la hora de entrega que pide el clien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yudante dejó estas notas sobre la capacidad del día. Marca las que no se sostienen.]]></a:t>
            </a:r>
          </a:p>
        </p:txBody>
      </p:sp>
      <p:sp>
        <p:nvSpPr>
          <p:cNvPr id="9" name=""/>
          <p:cNvSpPr txBox="1"/>
          <p:nvPr/>
        </p:nvSpPr>
        <p:spPr>
          <a:xfrm>
            <a:off x="628650" y="23241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apacidad del día se calcula con horas-persona menos lo que no es producción, la preparación de cada pedido y un colchón de imprevistos.]]></a:t>
            </a:r>
          </a:p>
        </p:txBody>
      </p:sp>
      <p:sp>
        <p:nvSpPr>
          <p:cNvPr id="10" name=""/>
          <p:cNvSpPr txBox="1"/>
          <p:nvPr/>
        </p:nvSpPr>
        <p:spPr>
          <a:xfrm>
            <a:off x="628650" y="3305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ope de raciones del día es el mismo sin importar cuántos pedidos se acepten.]]></a:t>
            </a:r>
          </a:p>
        </p:txBody>
      </p:sp>
      <p:sp>
        <p:nvSpPr>
          <p:cNvPr id="11" name=""/>
          <p:cNvSpPr txBox="1"/>
          <p:nvPr/>
        </p:nvSpPr>
        <p:spPr>
          <a:xfrm>
            <a:off x="628650" y="39814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lchón de imprevistos sirve para sacar un pedido más, no para seguir la ruti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5]]></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pedido aceptado cuesta una hora de preparación, por eso aceptar más pedidos baja el tope de raciones.]]></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 pedido que no cabe en la fecha se puede ofrecer para otra fecha en vez de aceptarse «en principi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caso ficticio del ejercicio, la jornada de Cecilia tiene 9 horas efectivas por persona y son dos personas, así que la jornada tiene ___ horas-persona. De ellas, ___ se van en limpieza, traslado y atención, ___ en la preparación de tres pedidos y ___ en el colchón de imprevistos; con las ___ horas-persona que quedan se producen 48 racion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la cuenta de tu día: horas efectivas por persona, cuántas personas tienes, cuántas horas van en limpieza y traslados, cuántas horas de preparación por pedido y qué colchón reservas. Después divide las horas-persona que quedan entre los minutos que toma una porción y escribe tu tope de raciones por jornada. Si no has medido los minutos por porción, mídelos: cronometra una porción completa, de la preparación a la caj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5]]></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u cocina trabaja con otra persona, la cuenta cambia y hay que rehacerla. Y un número medido en tu cocina vale más que uno prestad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piezas de la capacidad de un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5]]></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ras-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horas de trabajo de una persona en la jor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bajo no produ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del equipo, traslados y atención de pe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 del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de poner en marcha cada pedido antes de coci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chón de imprevi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hora que se reserva para lo que siempre se sa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pe de 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máximo que sale de la cuenta d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s piezas de la capacidad de un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5]]></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838450"/>
                <a:gridCol w="52768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acep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condiciones escritas con las que se acepta un pe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5]]></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Lo que te llevas · Memoria: las piezas de la capacidad de un día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ali-r01-oa02"/>
              </a:rPr>
              <a:t><![CDATA[Abrir el juego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se mide la capacidad de un dí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horas-persona: horas efectivas por persona, menos lo que no es producción, menos la preparación de los pedidos y menos un colchó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tope baja si aceptas más pedid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ada pedido que aceptas cuesta una hora de preparación, y esa hora no se convierte en racion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olchón de imprevisto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hora-persona reservada para lo que se sale. No es una hora extra de trabajo: es una hora que ya no produ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as raciones caben en el día del ejercici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48 con tres pedidos, 52 con dos y 56 con uno. El número de pedidos cambia el top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s con un pedido que no cab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rechazas por escrito y propones otra fecha. Aceptar «en principio» es la forma de falla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queda escrito el dí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T13, Agenda de pedidos, con las fechas y las raciones, y en la T10, Orden de trabajo, con el orden de produc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tu regla de aceptación en cinco líneas: cuántos pedidos por fecha, cuántas raciones, cuántas ventanas de salida, el pedido mínimo y qué le dices al cliente cuando no cabe. Esa regla es la que te va a ahorrar la discusión cuando la fecha esté llena.]]></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mpieza por las reglas que ya cumples sin pensar y ponles número. Una regla sin número no se puede aplicar.]]></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Cecilia y «Cocina de Cecilia» no existen, y las horas, los topes de raciones y los montos son cifras de práctica para aprender a calcular la capacidad de un día, no precios de mercado ni estadísticas. Para el contexto fisc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6004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9719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os precios de los insumos antes de fijar los tuyos y anota la fecha de la págin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5]]></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5]]></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dos cosas: cómo se calcula la capacidad de una jornada y qué se hace con el pedido que no cabe. Lo que falta es el papel: tu tabla de capacidad con tu número de horas, tu tiempo por porción y tu regla de aceptación en cinco líneas. Escríbela y pruébala con la próxima fecha que se te llene. Cuando la regla esté escrita, decir que no deja de ser una falta de disposición y se vuelve una decisión de negoci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5]]></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4-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5-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6-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7-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8-sor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ali-r01-oa02"/>
              </a:rPr>
              <a:t><![CDATA[La capacidad de una fecha: cuántos pedidos cabe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5]]></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9-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0-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alcular cuántos pedidos caben en un día y escribir la regla con la que aceptas o rechazas. Siguiente paso: en qué orden se produce el día y qué recurso decide ese orden.]]></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haz la cuenta de las horas-persona. Casi siempre el fallo está en no descontar la hora de preparación de cada pedido o en olvidar el colchón de imprevist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2026-10-25T04:00:05Z</dcterms:created>
  <dcterms:modified xsi:type="dcterms:W3CDTF">2026-10-25T04:00:05Z</dcterms:modified>
  <dc:title>La capacidad de una fecha: cuántos pedidos caben</dc:title>
  <dc:description>Presentación editable del OA «La capacidad de una fecha: cuántos pedidos caben». Enlace: https://negocios.lumbre.lat/object/neg-ali-r01-oa02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