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Nego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Cuatro cuentas, no un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Cuatro cuentas, no un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ali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Del costo por porción al precio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ali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l pedido mínimo y el pedido grand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neg-ali-r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mida de oficina para veinte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ficina del caso ficticio pide comida para veinte personas para el mediodía del viernes: pollo guisado con verduras de temporada, arroz y tortillas, con agua. Piden tres cajas de veinte raciones, para recogerlas a las 11:30 de la mañ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mida de oficina para veinte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costo por por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ecilia abre la hoja de costos del caso ficticio del ejercicio y anota las cuatro cuentas: ingredientes $61, empaque $7, energía $5 y quince minutos de tiempo a $120 la hora, que son $30. El costo por porción queda en $103. Multiplicado por veinte porciones, el costo variable del pedido es $2,06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mida de oficina para veinte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costo del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total se le suma el costo fijo del pedido: una hora de preparación ($120) y el traslado ($120), $240 en total. El pedido de veinte porciones cuesta $2,300, y el costo por porción real de ese pedido es $115, no $103, porque el costo fijo también se pa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comida de oficina para veinte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El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ecilia cobra $150 por porción: el pedido queda en $3,000 y el margen en $700. Con los costos fijos del mes del ejercicio, $3,100, cinco pedidos como éste cubren la renta y los servicios. Si el cliente hubiera pedido sólo diez porciones, el margen sería de $230 y el mismo trabajo de preparación se pagaría con una 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iesta de sesenta que salió más cara de lo 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o que pas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fiesta de sesenta porciones del caso ficticio. Cecilia la cotiza a $150 la porción, como siempre, y da por hecho que el pedido grande sale mejor. Cuando revisa la cuenta, el costo por porción del pedido es $107 y el margen queda en $43 por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iesta de sesenta que salió más cara de lo 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o que se había dejado fu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revisar la hoja de costos encuentra dos cosas: el empaque de la fiesta lleva bandejas y no recipientes individuales, y eso no estaba en la cuenta; y el traslado se hace en dos viajes porque las cajas no caben en la camioneta. El costo fijo del pedido, que ella había calculado en $240, fue en realidad de $48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iesta de sesenta que salió más cara de lo 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cor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ecilia no ajusta el precio al aire. Recalcula con la hoja de costos: el costo total del pedido es $6,420 y el precio, $9,000, así que el margen queda en $2,580. Y separa el empaque especial y el segundo viaje como dos renglones que se cotizan aparte, para que la próxima fiesta venga con el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iesta de sesenta que salió más cara de lo 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o que cambió en el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ecilia empezó a cotizar el empaque según el tipo de evento y a preguntarse si el traslado cabe en un viaje. No bajó el precio: dejó de regalarlo. El pedido grande es el que más margen deja, pero sólo si la cuenta se arma con los costos que ese pedido tiene de ver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El margen por porción baja, porque el costo de una porción sub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cio y el costo son dos cuentas distintas: el precio es lo que paga el cliente y el costo es lo que consume tu cocina. Si el costo sube y el precio no, la diferencia se come el margen y el trabajo termina pagándose menos de lo que vale. En el ejercicio, cada peso que sube el costo de una porción se resta a los $47 de margen. Caso ficticio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 la figura del precio por porción y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2580 $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senta porciones a $150 son $9,000. $9,000 menos $6,420 son $2,580 de margen. Si te da $107, dividiste el margen entre las porciones y te quedaste con el costo por porción; si te da $6,420, no restaste el precio. Cifras del caso ficticio del ejerc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os tres tamaños de pedido y el paso 4 del ejemplo resuelto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rabajo total del pedido grande es mayor: más porciones son más ingredientes, más empaque y más horas. Lo que baja es el costo por porción, porque la hora de preparación y el traslado del pedido se reparten entre más porciones. La diferencia entre los $115 del pedido mediano y los $107 del grande son $240 de costo fijo repartidos entre veinte y entre sesenta por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os tres tamaños de pedido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ngredientes → El pollo, las verduras de temporada, el arroz, el aceite y la har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 → Los recipientes, las servilletas, las etiquetas y la bolsa de frí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gía → El gas, el agua caliente y la luz del horno y los refrigerado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iempo → Los quince minutos de preparación, cocción y empaq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fijo del pedido → La hora de preparar el pedido y el trasl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gura de las cuatro cuentas del costo por porción y la tabla de los tres tamaños de pedido: los ingredientes, el empaque y la energía suman $73 por porción, el tiempo son quince minutos que valen $30, y el costo fijo del pedido, la hora de preparación más el traslado, no depende de cuántas porciones ll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notar lo que consume una porción →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otar cuántos minutos toma una porción →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el costo por porción →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mar el costo fijo del pedido → Despu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ijar el precio por porción → Al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ar que el precio cubra el costo del pedido → Al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orden evita el precio inventado: primero lo que se consume y lo que tarda, que salen de la cocina; después el costo por porción y el costo fijo del pedido, que salen de esas dos cuentas; al final el precio y la revisión. Si el precio se fija antes de contar los minutos, el trabajo se paga menos de lo que vale. Ver la cascada del precio por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notar el consumo de una porción: ingredientes, empaque y energía → Medir los minutos que toma una porción y ponerles el valor de tu hora → Calcular el costo por porción y multiplicarlo por las porciones del pedido → Sumar el costo fijo del pedido: preparación y traslado → Fijar el precio por porción y revisar el margen del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anota lo que se consume y lo que tarda, porque sin las dos cuentas no hay costo. Luego el costo por porción, que se multiplica por las porciones del pedido, y después el costo fijo, que no depende de cuántas porciones sean. Al final el precio y la revisión del margen. Ver el ejemplo resuelto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jemplo resuelto 1 y la cascada del precio por por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empaque se cotiza dentro de la cuenta de energía, porque los dos son consumo del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nota junta dos cuentas que se pagan distinto: el empaque son recipientes, servilletas, etiquetas y bolsa de frío, y la energía es el gas, el agua caliente y la luz. La tercera nota confunde el precio con el costo: si el costo sube y el precio no, el margen baja. Las notas primera, cuarta y quinta sí se sostien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gura de las cuatro cuentas del costo por porción y la tabla de los tres tamaños de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61 · 7 · 5 · 3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cuatro cuentas del ejercicio: $61 de ingredientes, $7 de empaque, $5 de energía y $30 de tiempo, que son quince minutos a $120 la hora. La suma da $103, el costo por porción antes de sumarle el costo fijo del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gura de las cuatro cuentas del costo por porción y la cascada del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neg-ali-r01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. Toma tu último pedido cocinado, o uno del ejercicio, y escríbelo con las cuatro cuentas: lo que consume una porción, lo que tarda una porción y qué valor le pones a tu hora. Después calcula el costo por porción, el costo total del pedido y el precio por porción. Si no sabes cuánto consume una porción, pesas una en tu cocina y lo apuntas: ese número vale más que un promedio de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9 · Reflexión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Lo que te llevas · Memoria: cuentas y decisiones de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Lo que te llevas · Memoria: cuentas y decisiones de pre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e cuántas cuentas se arma el costo por por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cuatro: ingredientes, empaque, energía y tu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cuenta que más se olvid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empaque: nadie lo ve hasta que la comida llegó en recipientes que nadie pid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el pedido grande sale más barato por por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l costo fijo del pedido, la hora de preparación y el traslado, se reparte entre más por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pedido mínim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tamaño más pequeño que todavía deja margen suficiente para trabajar, no el más pequeño que se puede coc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s si sube el cos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calculas con la hoja de costos y ajustas el precio del pedido nuevo, no el que ya acept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egunda pregunta del producto: escribe el tamaño mínimo de pedido que vas a aceptar y el precio por porción de tus dos pedidos extremos, uno pequeño y uno grande. En dos líneas más, explica de qué depende el costo fijo de cada uno. Con esas cuatro líneas ya puedes decir que no a un pedido que no te alc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0 · Reflexión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neg-ali-r01-oa01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979" r:id="rId1"/>
    <p:sldLayoutId id="2481910980" r:id="rId2"/>
    <p:sldLayoutId id="2481910981" r:id="rId3"/>
    <p:sldLayoutId id="24819109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89efbb4bd183d61ea1747335fd629cdb196f3f9c648dc421.jpg"/>
  <Relationship Id="rId3" Type="http://schemas.openxmlformats.org/officeDocument/2006/relationships/hyperlink" Target="https://negocios.lumbre.lat/object/neg-ali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negocios.lumbre.lat/object/neg-ali-r01-oa01" TargetMode="External"/>
  <Relationship Id="rId4" Type="http://schemas.openxmlformats.org/officeDocument/2006/relationships/hyperlink" Target="https://negocios.lumbre.lat/object/neg-ali-r01-oa01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negocios.lumbre.lat/object/neg-ali-r01-oa01" TargetMode="External"/>
  <Relationship Id="rId4" Type="http://schemas.openxmlformats.org/officeDocument/2006/relationships/hyperlink" Target="https://negocios.lumbre.lat/object/neg-ali-r01-oa01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negocios.lumbre.lat/object/neg-ali-r01-oa01" TargetMode="External"/>
  <Relationship Id="rId4" Type="http://schemas.openxmlformats.org/officeDocument/2006/relationships/hyperlink" Target="https://negocios.lumbre.lat/object/neg-ali-r01-oa01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negocios.lumbre.lat/object/neg-ali-r01-oa01" TargetMode="External"/>
  <Relationship Id="rId4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www.gob.mx/profeco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hyperlink" Target="https://www.gob.mx/sat" TargetMode="External"/>
  <Relationship Id="rId4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neg-ali-r01-oa01" TargetMode="External"/>
  <Relationship Id="rId3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di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egoci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neg-ali-r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ar un pedido por porción (ingredientes, empaque, energía y tiempo) y decidir el precio de un pedido mínimo y de un pedido grande, con un costo por porción que puedas defend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l curso «Alimentos por encargo como negocio». Con un caso ficticio —Cecilia y su «Cocina de Cecilia», que cocina menús para fiestas y comidas de oficina— separa las cuatro cuentas del costo por porción, arma el costo total de un pedido y decide el precio del pedido mínimo y del pedido grande. Cierra con ocho actividades evaluadas, dos juegos de repaso y una hoja de costos por porción que te que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Negoci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to por porción · precio del pedido · costos fijos · margen por porción · pedido mínim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cocina por encargo el precio nunca es una historia: es una cuenta. El cliente pide un número y tú tienes que poder responder de dónde sale, porque si no puedes, el siguiente pedido se vuelve a negociar desde cero. Esta lección te da tres decisiones: qué cuentas entran en el costo de una porción, cómo se pasa del costo al precio, y qué tamaño mínimo de pedido conviene aceptar. Todo se practica con un caso ficticio: Cecilia y su «Cocina de Cecilia», una cocina por encargo que trabaja en una casa adaptada, con una ayudante y un local rentado para los lotes grandes, y prepara menús para fiestas y comidas de ofic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cliente te pide el precio de una comida para veinte personas, ¿puedes decir en un minuto cuánto te cuesta cada porción y de dónde sale ese número? Y si te pide una fiesta de sesenta, ¿sabes si te conviene más que la de veinte? Las dos preguntas se responden con lo que vas a ver aquí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uatro cuentas, no un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 una porción no es el precio del pollo. Son cuatro cuentas que casi siempre se juntan en una sola, y cuando eso pasa el precio sale mal por un lado o por el otro. En el caso ficticio del ejercicio, la porción de Cecilia es un plato de pollo guisado con verduras de temporada, arroz y tortil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9432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dientes: el pollo, las verduras de temporada, el arroz, el aceite, la harina y los condimentos. En el ejercicio, $61 por porción. Es la cuenta que más se parece a la lista del mercado, y por eso es la que mejor se calcul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uatro cuentas, no un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: recipientes, servilletas, etiquetas, bolsas de frío y cinta para las cajas. En el ejercicio, $7 por porción. Es la cuenta que más se olvida, porque nadie ve el recipiente hasta que la comida ya lleg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gía: el gas de los quemadores, el agua caliente y la luz del horno y de los dos refrigeradores. En el ejercicio, $5 por porción. Es la cuenta que más se subestima cuando se cocina en casa y llega en un solo recib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uatro cuentas, no un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iempo: quince minutos de preparación, cocción y empaque por porción. En el ejercicio, con tu hora valuada en $120, son $30 por porción. Es la cuenta que casi nunca se pone, y es la que hace que un pedido que salía barato salga ca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uatro cuentas, no u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enta que más se olvida es el empaque y la que más se subestima es el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cuentas-del-cost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Cuatro cuentas, no u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abre la cue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oner un precio responde tres cosas: ¿qué consume una porción? ¿cuánto tarda? y ¿en qué se va ese tiempo? Si las tres tienen respuesta, el precio sale de tu cocina. Si a una le falta respuesta, el precio sale de la na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l costo por porción al pre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por porción del caso ficticio del ejercicio es $103: $61 de ingredientes, $7 de empaque, $5 de energía y $30 de tiempo. Cecilia cobra $150 por porción. La diferencia, $47, es el margen por porción: lo que queda para pagar la renta del local, los servicios de la casa y lo que ella ga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l costo por porción al pre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talle de lo que consume cada porción y el precio que sale de esa cuenta viven en dos papeles distintos, y cada uno responde una pregunta distinta. Lo que consume una porción vive en la herramienta T04, Hoja de costos. La cuenta que convierte un costo en un precio y ese precio en margen vive en la herramienta T05, Calculadora de precio y margen. Aquí no vas a aprender la mecánica de ninguna de las dos: lo que vas a aprender es qué tiene que estar dentro del costo antes de que esa calculadora te devuelva un númer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l costo por porción al pre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se defiende cuando el cliente puede ver de dónde sale cada peso que se le quitan del to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del-precio-al-margen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l costo por porción al pre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rgen no se reparte a partes igu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pedido mediano del ejercicio, de 20 porciones, cada porción deja $35 de margen. En el grande, de 60, deja $43. No es que el trabajo grande se pague mejor: es que la hora de preparación del pedido se reparte entre más porciones. Por eso el tamaño del pedido no es un detalle, es parte del prec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edido mínimo y el pedido gran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edido trae además un costo que no depende de cuántas porciones lleva: la hora de preparar el pedido (poner la mise en place, prender el horno, organizar el equipo) y el traslado. En el caso ficticio del ejercicio, esa hora y ese traslado valen $240 por pedido. Por eso dos pedidos de 20 porciones salen más baratos por porción que uno de 40: el pedido grande reparte ese costo fijo entre más porci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edido mínimo y el pedido gran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dido mínimo es el tamaño más pequeño que todavía te deja trabajar en vez de regalarte el día. En el ejercicio, un pedido de 10 porciones deja $230 de margen y uno de 20 deja $700. Con los costos fijos del mes, que en el ejercicio son $3,100 (la renta del local, $2,400, y los servicios de la casa, $700), hacen falta cinco pedidos medianos al mes para cubrirl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edido mínimo y el pedido gran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dido grande sale más barato por porción no porque el trabajo sea menos, sino porque el costo fijo del pedido se reparte entre más por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pedido-minimo-y-grande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edido mínimo y el pedido gran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el precio no puede compr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parte de este trabajo que no se resuelve con una buena cuenta: el manejo de temperaturas, la separación de alérgenos y los requisitos sanitarios del municipio donde cocinas. Son responsabilidades de quien cocina, no de quien cobra. Leer esta lección no te habilita para preparar en frío ni para atender pedidos: si no tienes la formación, el equipo y los permisos que pide la autoridad sanitaria de tu municipio, ese trabajo no se toma. Y si un pedido trae un alérgeno que no puedes atender, se dice que n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comida de oficina para veinte persona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ficina del caso ficticio pide comida para veinte personas para el mediodía del viernes: pollo guisado con verduras de temporada, arroz y tortillas, con agua. Piden tres cajas de veinte raciones, para recogerlas a las 11:30 de la maña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comida de oficina para veinte persona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costo por por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cilia abre la hoja de costos del caso ficticio del ejercicio y anota las cuatro cuentas: ingredientes $61, empaque $7, energía $5 y quince minutos de tiempo a $120 la hora, que son $30. El costo por porción queda en $103. Multiplicado por veinte porciones, el costo variable del pedido es $2,060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comida de oficina para veinte persona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costo del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otal se le suma el costo fijo del pedido: una hora de preparación ($120) y el traslado ($120), $240 en total. El pedido de veinte porciones cuesta $2,300, y el costo por porción real de ese pedido es $115, no $103, porque el costo fijo también se pag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1: la comida de oficina para veinte persona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El pre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cilia cobra $150 por porción: el pedido queda en $3,000 y el margen en $700. Con los costos fijos del mes del ejercicio, $3,100, cinco pedidos como éste cubren la renta y los servicios. Si el cliente hubiera pedido sólo diez porciones, el margen sería de $230 y el mismo trabajo de preparación se pagaría con una par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la fiesta de sesenta que salió más cara de lo esperad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o que pas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iesta de sesenta porciones del caso ficticio. Cecilia la cotiza a $150 la porción, como siempre, y da por hecho que el pedido grande sale mejor. Cuando revisa la cuenta, el costo por porción del pedido es $107 y el margen queda en $43 por por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la fiesta de sesenta que salió más cara de lo esperad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o que se había dejado fue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revisar la hoja de costos encuentra dos cosas: el empaque de la fiesta lleva bandejas y no recipientes individuales, y eso no estaba en la cuenta; y el traslado se hace en dos viajes porque las cajas no caben en la camioneta. El costo fijo del pedido, que ella había calculado en $240, fue en realidad de $480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la fiesta de sesenta que salió más cara de lo esperad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corre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cilia no ajusta el precio al aire. Recalcula con la hoja de costos: el costo total del pedido es $6,420 y el precio, $9,000, así que el margen queda en $2,580. Y separa el empaque especial y el segundo viaje como dos renglones que se cotizan aparte, para que la próxima fiesta venga con el dat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jemplos resueltos · Ejemplo resuelto 2: la fiesta de sesenta que salió más cara de lo esperad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o que cambió en el nego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cilia empezó a cotizar el empaque según el tipo de evento y a preguntarse si el traslado cabe en un viaje. No bajó el precio: dejó de regalarlo. El pedido grande es el que más margen deja, pero sólo si la cuenta se arma con los costos que ese pedido tiene de verd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decisiones y un producto. La primera: el costo por porción son cuatro cuentas, y el empaque y el tiempo no son opcionales. La segunda: el precio sale del costo más un margen, y el margen por porción sube cuando el pedido es grande porque el costo fijo se reparte. La tercera: el pedido mínimo es el tamaño que te deja trabajar. Y el producto: tu hoja de costos por porción, con las cuatro cuentas y el costo fijo del pedid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el costo por porción de Cecilia es $103 y el precio es $150. ¿Qué pasa si sube el precio de las verduras de temporada y ella deja el precio en $150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rgen por porción baja, porque el costo de una porción subi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cambia nada, porque el precio ya quedó acordado con el cl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argen sube, porque el precio no se toca y el costo es meno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sto fijo del pedido absorbe la diferencia y el margen queda igua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un pedido de 60 porciones cuesta $6,420 y se vende en $150 por porción. ¿Cuánto dinero queda de margen en ese ped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$): ________________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el pedido de 60 porciones sale más barato por porción que el de 20 porque el trabajo total del pedido grande es men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cuenta con lo que entra en e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Ingredien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mpaqu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nergí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u tiemp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sto fijo del pedi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recipientes, las servilletas, las etiquetas y la bolsa de frío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gas, el agua caliente y la luz del horno y los refrigerador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quince minutos de preparación, cocción y empaqu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hora de preparar el pedido y el trasl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pollo, las verduras de temporada, el arroz, el aceite y la harin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 cada cuenta en el momento en que la calcu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im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pué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 fin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notar lo que consume una porción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notar cuántos minutos toma una porció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ar el costo por porción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mar el costo fijo del ped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ijar el precio por por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ar que el precio cubra el costo del pedi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cotizar un pedido de comida por encar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edir los minutos que toma una porción y ponerles el valor de tu h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lcular el costo por porción y multiplicarlo por las porciones del ped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mar el costo fijo del pedido: preparación y trasl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jar el precio por porción y revisar el margen del pedid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notar el consumo de una porción: ingredientes, empaque y energí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yudante dejó estas notas de la cotización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sto por porción se arma con ingredientes, empaque, energía y el tiempo que toma preparar una por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empaque se cotiza dentro de la cuenta de energía, porque los dos son consumo del ped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sto fijo del pedido se reparte entre las porciones, por eso el pedido grande sale más barato por por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cio por porción puede quedar igual aunque el costo suba, porque el cliente ya aceptó ese pre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pedido mínimo es el tamaño más pequeño que todavía deja margen suficiente para trabaja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aso ficticio del ejercicio, el costo por porción de Cecilia es de $103 y se compone de ingredientes $___, empaque $___, energía $___ y tiempo $___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. Toma tu último pedido cocinado, o uno del ejercicio, y escríbelo con las cuatro cuentas: lo que consume una porción, lo que tarda una porción y qué valor le pones a tu hora. Después calcula el costo por porción, el costo total del pedido y el precio por porción. Si no sabes cuánto consume una porción, pesas una en tu cocina y lo apuntas: ese número vale más que un promedio de internet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rve más una cuenta con números medidos hoy que una lista de precios de otra persona. Y si un dato no lo sabes, escribe que no está medido: ese es exactamente el hueco que esta lección quiere sacar a la lu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Memoria: cuentas y decisiones de pre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76600"/>
        </p:xfrm>
        <a:graphic>
          <a:graphicData uri="http://schemas.openxmlformats.org/drawingml/2006/table">
            <a:tbl>
              <a:tblPr firstRow="1" bandRow="1"/>
              <a:tblGrid>
                <a:gridCol w="2590800"/>
                <a:gridCol w="5524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d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come el cliente: pollo, verduras, arroz, aceite y har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ipientes, servilletas, etiquetas y bolsa de fr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erg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s, agua caliente y luz del horno y los refrigera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quince minutos que toma una por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fijo del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hora de preparar el pedido y el tras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 por por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queda del precio después de las cuatro cu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Memoria: cuentas y decisiones de precio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neg-ali-r01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cuántas cuentas se arma el costo por porción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cuatro: ingredientes, empaque, energía y tu tiemp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cuenta que más se olvida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paque: nadie lo ve hasta que la comida llegó en recipientes que nadie pidió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pedido grande sale más barato por porción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l costo fijo del pedido, la hora de preparación y el traslado, se reparte entre más porcione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pedido mínimo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maño más pequeño que todavía deja margen suficiente para trabajar, no el más pequeño que se puede cocina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si sube el costo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Lo que te llevas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culas con la hoja de costos y ajustas el precio del pedido nuevo, no el que ya aceptast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Lo que te llev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pregunta del producto: escribe el tamaño mínimo de pedido que vas a aceptar y el precio por porción de tus dos pedidos extremos, uno pequeño y uno grande. En dos líneas más, explica de qué depende el costo fijo de cada uno. Con esas cuatro líneas ya puedes decir que no a un pedido que no te alcan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pedido mínimo no es el más chico que se puede cocinar: es el más chico que te deja trabajar sin regalar la preparac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usa un caso ficticio: Cecilia y «Cocina de Cecilia» no existen, y los precios, costos, horas y consumos son cifras de práctica para aprender a costear un pedido, no precios de mercado ni estadísticas de ningún sector. Para el contexto fiscal de México, la fuente oficial vigente es el Servicio de Administración Tributaria, y para lo de consumo la PROFECO. Esta orientación general no sustituye la asesoría de un contador o un abog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ob.mx/profeco"/>
              </a:rPr>
              <a:t><![CDATA[PROFECO: información de precios y proveed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los precios de los insumos antes de fijar los tuyos y anota la fecha de la pág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gob.mx/sat"/>
              </a:rPr>
              <a:t><![CDATA[SAT: obligaciones y comprobantes fisc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qué obligaciones aplican a tu forma de trabajo antes de emitir comprobante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sabes tres cosas: qué cuentas entran en el costo de una porción, cómo se pasa del costo al precio y qué tamaño mínimo de pedido conviene aceptar. Lo que falta es el papel: tu hoja de costos por porción, con las cuatro cuentas y el costo fijo del pedido. Escríbela y llénala con un pedido real de tu cocina. Cuando la hoja esté llena, el precio se defiende con números propios y no con la impresión del dí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4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25-num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6-vf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27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28-sort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neg-ali-r01-oa01"/>
              </a:rPr>
              <a:t><![CDATA[El costo por porción y el precio del pedi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29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0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1-lle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Sabes costear una porción, fijar el precio de un pedido y decidir el tamaño mínimo que aceptas. Siguiente paso: cuántos pedidos caben en un día con el equipo que tie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ejemplo resuelto 1 y rehaz la cuenta de las cuatro cifras y del costo fijo. Casi siempre el fallo está en dejar fuera el empaque o en olvidar los quince minutos de trabajo por por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2026-10-25T02:18:26Z</dcterms:created>
  <dcterms:modified xsi:type="dcterms:W3CDTF">2026-10-25T02:18:26Z</dcterms:modified>
  <dc:title>El costo por porción y el precio del pedido</dc:title>
  <dc:description>Presentación editable del OA «El costo por porción y el precio del pedido». Enlace: https://negocios.lumbre.lat/object/neg-ali-r01-oa01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