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in-r-numeros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in-r-numeros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Flujo de caja: oxígeno, no utilidad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Punto de equilibrio: cuánto vender para empatar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Estado de resultados: utilidad bruta vs net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tilidad \$5 000 · PE 210 pl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\$4 800 y PE ≈ 316. Si te dicen 210, no cubre; si te dicen 48 000, estás confundiendo ingreso con utilidad. Un margen de contribución alto (57/95 = 60 %) ayuda: vendes 400 y ganas \$4 800 (poco más de 4 % de las ventas), muy aju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gen contribución = 95-38 = \$57. Utilidad = 400×57 - 18 000 = 22 800 - 18 000 = \$4 800 (≈\$5 000). PE = 18 000 / 57 = 316… Wait, revisando: la respuesta correcta es \$5 000 y PE 316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in-r-numeros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nota tus 3 números este mes: ventas, costo de venta, gastos fijos. Calcula tu PE y tu utilidad neta. ¿Estás por encima del P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in-r-numeros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in-r-numeros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60" r:id="rId1"/>
    <p:sldLayoutId id="2481904961" r:id="rId2"/>
    <p:sldLayoutId id="2481904962" r:id="rId3"/>
    <p:sldLayoutId id="248190496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0485aece2153dc84d1bfe3bf0209316c9e1ab95b16af7fb1.jpg"/>
  <Relationship Id="rId3" Type="http://schemas.openxmlformats.org/officeDocument/2006/relationships/hyperlink" Target="https://negocios.lumbre.lat/object/in-r-numeros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in-r-numeros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ltad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in-r-numeros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los 3 números que dicen si tu negocio va bien: flujo de caja (cuándo entra y sale), punto de equilibrio (cuánto vender para no perder) y estado de resultados (cuánto ganaste en realidad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 sin contador: cómo leer tu propio negocio y decidir con cabez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inanzas · flujo de caja · punto de equilibrio · estado de resultados · marge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3 estados, no los 10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un negocio chiquito le sobran 3 tabl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 de 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entra/sale cada día-semana-me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uántas piezas/tickets necesito para \$0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ingresos − costos − gastos = utilidad). Todo lo demás es decoració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Flujo de caja: oxígeno, no utili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ciones diarias: lo que entra (efectivo, transferencia, tarjeta, 15 días fecha) + lo que sale (proveedores, renta, luz, gas, nómina, impuesto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 inicial + entradas − salidas = saldo final. Si el saldo final es negativo dos meses seguidos, vas a la quiebra aunque en papel ga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 de 1 mes de operación (\$20-80 k en miPyMEs) es tu "oxígeno". Sin reserva, un cliente que no paga te ma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Flujo de caja: oxígeno, no utili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del 3-30-3: cobra 30 % anticipo, 30 % en entrega, 30 % a los 3 días. Reduce cartera venci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unto de equilibrio: cuánto vender para empat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 = costos fijos / (precio unitario − costo variable unitari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jemplo: renta \$8 000 + luz \$1 500 + sueldo ayudante \$4 00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\$13 500 fijos/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Vendes \$85 el platillo con CD \$32. Margen por plato \$53. PE = 13 500 / 53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5 platos/mes = 9-10 al 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vendes 30/día, vas ganando; si vendes 5, estás perdiendo \$424 diari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unto de equilibrio: cuánto vender para empat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número que engañ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r \$120 000/mes y quedarte \$1 500 en la caja NO es negocio grande: es negocio chiquito con volumen. Antes de "crecer", revisa tu margen: si es <20 % de utilidad neta, crecer multiplica la fug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stado de resultados: utilidad bruta vs ne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 n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brutas menos devoluciones y descuento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− Costo de ventas (CD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ateriales directos + mano de obra directa. 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 b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típico 40-70 %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− Gastos de oper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nta, luz, sueldos administrativos, marketing, transporte, papelerí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 Utilidad operativa (EBIT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este número es negativo, tu operación pierde antes de impuestos e interes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stado de resultados: utilidad bruta vs ne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− Gastos financieros (intereses, comisiones) − impues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 n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o que realmente te queda. Un negocio sano tiene utilidad neta ≥ 8-15 % de las vent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Estado de resultados: utilidad bruta vs n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s 400 platillos/mes a \$95 c/u. CD \$38. Gastos fijos \$18 000. ¿Tu utilidad neta y punto de equilibr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tilidad \$5 000 · PE 210 pl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tilidad \$5 000 · PE 310 pla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tilidad \$48 000 · PE 190 plato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. Estado de resultados: utilidad bruta vs ne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tus 3 números este mes: ventas, costo de venta, gastos fijos. Calcula tu PE y tu utilidad neta. ¿Estás por encima del P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 de caja ≠ utilidad: una empresa con utilidad puede morir por falta de oxíge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 = fijos / (precio − variable unitario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 neta sana ≥ 8-15 % de vent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s 30-30-30 reducen cartera vencid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 de 1 mes de operación es obligatoria antes de "invertir en crecer"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flujo de caja y por qué mata aunque yo gan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calculo mi punto de equilibri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utilidad bruta y net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 reserva necesito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in-r-numeros-oa01"/>
              </a:rPr>
              <a:t><![CDATA[Los números del negocio: flujo, punto de equilibrio y estado de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 el flujo de caja diario durante 30 días y leer tenden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tu punto de equilibrio con precio, CD y fijos re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r un estado de resultados simplificado de tu negoci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2026-10-25T00:38:07Z</dcterms:created>
  <dcterms:modified xsi:type="dcterms:W3CDTF">2026-10-25T00:38:07Z</dcterms:modified>
  <dc:title>Los números del negocio: flujo, punto de equilibrio y estado de resultados</dc:title>
  <dc:description>Presentación editable del OA «Los números del negocio: flujo, punto de equilibrio y estado de resultados». Enlace: https://negocios.lumbre.lat/object/in-r-numeros-oa01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