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8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documento que otros pueden leer y saber qué hacer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hoja de ruta: sección, contenido y prueba de termin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hoja de ruta: sección, contenido y prueba de termin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obar el emisor con una factura de prueba y copiar las fechas de provisionales al teléfono → Mes 1: acti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los acumulados del año contra el tope del esquema y proyectarlos a diciembre → Control de mes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gendar la cita de contador que pospusiste porque el diagnóstico de columnas quedó empatado → Control de mes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que el archivo del año se pueda entregar completo en quince minutos → Preparación de anual (meses 10-1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entar la primera declaración en cero si el mes de arranque no tuvo ventas → Mes 1: activ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casilla tiene su tarea: montar y probar es mes 1; vigilar topes y dudas es mes 4; dejar el año presentable es meses 10-1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Que se salta el diagnóstico con nombre: sin ingresos y margen por escrito no hay régimen elegido, hay suposición; y sin B ejecutada, C no se declara en ninguna parte: el proyecto confunde la hoja con el mapa y el mapa con el camino an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B subestima el daño: **sin citas hechas no hay alta, y sin alta no hay régimen declarado** — la C pendiente no es «para después»: es el cuello por donde se ahoga todo el calendario. A es la trampa original del curso entero: «el resto se acomoda solo» es exactamente la frase que el módulo uno enseñó a auditar. D es invención: no existe tal póliza. C nombra los dos saltos: **la elección sin diagnóstico** (el por-qué «paga menos» no cita ingresos, margen ni topes: es el vecino disfrazado de conclusión) y **la ejecución sin secuencia** (una ruta donde los trámites «se llenan solos» no pasa la prueba del documento operativ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secciones se sostienen en orden: la C se llena con el diagnóstico propio, y la C solo cobra vida después de B; declarar «porque paga menos» es el consejo del vecino con otro disfra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e documento **es el activo** — la segunda versión vale más que la primera porque ya tiene un año de fechas cumplidas, errores corregidos y cifras reales. El renglón del mes 12 lo dice: cerrar el año es abrir la hoja nueva (¿topes más cerca?, ¿un empleado?, ¿el margen cambió de columna?). La comparación justa: quien archiva la hoja como diploma repite el error del curso de finanzas —medir una vez y dejar de medir—; quien la reescribe cada diciembre tiene un **tablero vivo**, y el tablero vivo fue siempre el objetivo de la formalidad: saber, en cualquier martes del año, cuánto debe el negocio, qué le toca al SAT y qué sig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hoja se reescribe cada diciembre en el repaso de régimen: el negocio cambia de ingresos, de margen y de reglas, y la ruta del año nuevo sale del balance del año vie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sambla la entrega completa: las cuatro secciones con tus datos reales, la línea de doce meses con hora agendada en las casillas 1, 4, 9 y 12 de tu calendario, y la rúbrica de cinco preguntas respondida con la hoja en la mano. Después haz la prueba del documento: entrégasela a una persona cercana que no hizo el curso y pídele que te diga, solo leyéndola, qué haría tu negocio el mes 4 y qué dos fechas no puede perder. Si no puede, corrige la hoja, no a l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hoja que se lee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850" r:id="rId1"/>
    <p:sldLayoutId id="2481910851" r:id="rId2"/>
    <p:sldLayoutId id="2481910852" r:id="rId3"/>
    <p:sldLayoutId id="248191085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44ef39c1402f29c0932f1394e14cce974b1f46da8d3b5d61.jpg"/>
  <Relationship Id="rId3" Type="http://schemas.openxmlformats.org/officeDocument/2006/relationships/hyperlink" Target="https://negocios.lumbre.lat/object/emp-emp-c48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hyperlink" Target="https://negocios.lumbre.lat/object/emp-emp-c48-m05-oa01" TargetMode="External"/>
  <Relationship Id="rId4" Type="http://schemas.openxmlformats.org/officeDocument/2006/relationships/hyperlink" Target="https://negocios.lumbre.lat/object/emp-emp-c48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alizac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endar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8-m05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 la ruta completa de formalización del negocio propio: decisión, trámites en orden, régimen elegido, circuito mensual y doce meses con responsab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une los cuatro módulos en un solo documento ejecutable: la cuenta corrida de formalizarse, los trámites del día uno con citas y documentos, el régimen elegido con su diagnóstico de dos columnas, y el circuito mensual de facturar-declarar-archivar. Sobre ese mapa se dibuja la ruta a doce meses: qué mes se activa, qué trimestres vigilan topes y buzón, qué decisiones llevan firma de contador. Entrega final: tu hoja de ruta del día uno al mes doce, lista para seguir sin man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ruta · doce · calendario · entreg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urso de formalización termina cuando la formalización cabe en una hoja con fech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y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or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ed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SUE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.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g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mentar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ínea de doce meses: qué vigilas en cada tra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i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c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tiv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ntic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do?)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-provis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cumul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imien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i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-anua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o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s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i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ó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úb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si»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-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s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vali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documento que otros pueden leer y saber qué hacer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jor póliza contra el susto fiscal no es un contador heroico: es una hoja de ruta que se cumple sola porque tiene fecha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ruta: sección, contenido y prueba de termina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057525"/>
                <a:gridCol w="36671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guar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 de termin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 ·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columnas con números propios y veredi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de alta o condición de espera escr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 · Trámi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nco fichas con estado y c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peta de documentos lista y respaldo de e.firma do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 · Régi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gnóstico y comparación de colum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égimen elegido con por-qué de dos líne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 · Circu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isor, fechas por RFC, archivo y buz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echa de provisional copiada del calendario ofi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ruta: sección, contenido y prueba de termina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057525"/>
                <a:gridCol w="36671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guar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 de termin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nea de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es de mes 4 y mes 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bos con hora agendada en el calendario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documento que otros pueden leer y saber qué ha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del proyect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silla de la ruta donde to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s 1: activ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rol de mes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paración de anual (meses 10-11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bar el emisor con una factura de prueba y copiar las fechas de provisionales al teléfon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los acumulados del año contra el tope del esquema y proyectarlos a diciem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gendar la cita de contador que pospusiste porque el diagnóstico de columnas quedó empat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que el archivo del año se pueda entregar completo en quince minu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entar la primera declaración en cero si el mes de arranque no tuvo vent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documento que otros pueden leer y saber qué ha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yecto entregado dice: «Régimen: el de tasa sobre ingreso, porque paga menos; el resto de las secciones las lleno cuando saque las citas del SAT». ¿Cuál es el defecto de fondo de esa entreg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lo importante es la decisión de régimen; los trámites ya se hacen sol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sección C está vacía y la A es un copia y pega — pero las citas de B se pueden llenar después sin consecuencia, así que el problema es solo de orde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se salta el diagnóstico con nombre: sin ingresos y margen por escrito no hay régimen elegido, hay suposición; y sin B ejecutada, C no se declara en ninguna parte: el proyecto confunde la hoja con el mapa y el mapa con el camino an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falta la póliza del quote: sin seguro de responsabilidad fiscal el alta es inválid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documento que otros pueden leer y saber qué ha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hoja de ruta de doce meses termina su primer año completo, el documento pierde valor y puede archivarse como recuerdo del cur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documento que otros pueden leer y saber qué ha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a la entrega completa: las cuatro secciones con tus datos reales, la línea de doce meses con hora agendada en las casillas 1, 4, 9 y 12 de tu calendario, y la rúbrica de cinco preguntas respondida con la hoja en la mano. Después haz la prueba del documento: entrégasela a una persona cercana que no hizo el curso y pídele que te diga, solo leyéndola, qué haría tu negocio el mes 4 y qué dos fechas no puede perder. Si no puede, corrige la hoja, no a la perso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fecha del repaso de diciembre vale tanto como la del alta: la formalización no es un evento que se termina, es un calendario que se cu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secciones y una línea de meses: el documento operativo que cualquiera puede leer y ejecu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de la hoja: otro entiende qué sigue sin preguntarte 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es de mes 4 y mes 9: topes se vigilan con acumulados, no con corazonad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 reescribe la hoja: la ruta del año nuevo nace del balance del año viej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corona los cuatro cursos: idea validada, modelo claro, caja a la vista, papeles en ord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tiene cada sección de la entreg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vigila en los meses 4 y 9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siones de mi ruta exigen firma de contador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prueba que la hoja es un documento operativ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onecta esta ruta con mis números del curso de finanza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ar la ruta de formalización con las cuatro secciones llenas con datos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r y ejecutar los controles trimestrales de topes y buz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ir la hoja cada diciembre a partir del balance del añ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hoja que se lee so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ntregaste decisión, trámites, régimen y circuito en una sola hoja con doce meses: tu negocio existe de verdad ante el mercado y ante el SAT. Buen cami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la persona que probó tu hoja no supo qué haría el mes 4, la hoja describe intenciones, no una ruta: vuelve a las secciones B y D con fechas copiadas del calendario oficia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5-oa01"/>
              </a:rPr>
              <a:t><![CDATA[Proyecto: tu ruta de formalización, con trámites y calendario a doce mes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a tu negocio: SAT, RFC y el día 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ierra la ruta del emprendedor en Lumbre Empresa: validaste tu idea, modelaste el negocio, cuadraste las finanzas y formalizaste la máquina. En la tienda siguen cursos de gestión, servicio al cliente y crecimiento para llevar esa máquina de «formalizado» a «creciendo»: el mismo mostrador, la siguiente escal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2026-10-25T02:16:17Z</dcterms:created>
  <dcterms:modified xsi:type="dcterms:W3CDTF">2026-10-25T02:16:17Z</dcterms:modified>
  <dc:title>Proyecto: tu ruta de formalización, con trámites y calendario a doce meses</dc:title>
  <dc:description>Presentación editable del OA «Proyecto: tu ruta de formalización, con trámites y calendario a doce meses». Enlace: https://negocios.lumbre.lat/object/emp-emp-c48-m05-oa01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