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4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4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4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8-m04-oa01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r formal no es un estado: es una rutina con fechas» (2 de 8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r formal no es un estado: es una rutina con fechas» (3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r formal no es un estado: es una rutina con fechas» (4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r formal no es un estado: es una rutina con fechas» (5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r formal no es un estado: es una rutina con fechas» (6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r formal no es un estado: es una rutina con fechas» (7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r formal no es un estado: es una rutina con fechas» (8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calendario anual del cumplimiento, renglón por rengl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4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calendario anual del cumplimiento, renglón por rengl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4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Guardar los datos fiscales del cliente corporativo desde la primera cotización → Pieza 1: facturar bi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partar el IVA de cada venta facturada en la subcuenta separada → Pieza 2: la bolsa que no es tuy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esentar el pago provisional con los dos últimos dígitos del RFC como guía de fecha → Pieza 3: declarar en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scargar la factura global del mes por las ventas de mostrador sin CFDI individual → Pieza 1: facturar bie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ransferir la provisión al pago antes de tocar la caja del negocio → Pieza 2: la bolsa que no es tuy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emisión es pieza 1; el dinero ajeno que se aparta es pieza 2; la presentación mensual en su fecha, pieza 3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4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Sus dos errores son de calendario, no de destino: los provisionales mensuales existen aunque haya anual, y los comprobantes se guardan cinco años; la salida es presentar las complementarias de los meses debidos con sus recargos y cerrar la rutina, no rendirs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A es el pánico que la lección proscribe: el sistema tiene salidas con fecha. C es invención: un comprobante perdido **debilita una deducción** puntual (deducción perdida en el esquema con deducciones; casi irrelevante en el de tasa sobre ingreso), no borra declaraciones sanas. D infla el trámite: la complementaria se presenta en línea; abogado es para procedimientos, no para confesiones ordenadas. B nombra las dos fugas reales: **la falsa creencia de que en diciembre se arregla todo** (los provisionales son cada mes, anual es aparte) y la carpeta inexistente — y traza la ruta: calcular lo debido, presentar con recargos, responder el requerimiento **antes de su plazo**, y montar el viernes de archiv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anual no exime los provisionales; la complementaria es la vía ordenada ante meses sin declarar, y el archivo quinquenal es obligación práctica aunque no haya multa inmedia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4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trampa que el módulo uno ya presentó como **declaración en cero**: se presenta, con la casilla de ingresos en cero, en su fecha. La confusión entendible: «no debo dinero, no hago nada» — el cumplimiento no es solo pagar: es **reportar**, y el reporte vacío también informa al sistema que existes y sigues. Quien se salta tres meses «porque no vendió» arma un requerimiento con cara de fantasma: el SAT no ve un mes flojo, ve un contribuyente desaparecido. La regla de bolsillo del calendario: **la fecha mensual se honra con o sin ingreso**, igual que el lunes de caja se honra con o sin sa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stando vigente en un régimen con obligaciones mensuales, la declaración se presenta aunque sea en cero; «no declaré porque no vendí» no es defensa, es om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8-m04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Monta tu circuito en una tarde: define qué emisor usarás (gratuito del SAT o PAC, según tu volumen) y registra a tus tres clientes más constantes con sus datos fiscales completos; abre la subcuenta de IVA si aún no existe; copia al calendario personal de tu teléfono las fechas de provisionales del año según tus dos dígitos de RFC, la anual de abril y el repaso de régimen de diciembre; y agenda el viernes de archivo con la estructura de carpetas EMITIDOS/RECIBIDOS. Entrega final: una foto de tu calendario del mes con los renglones del circuito, pegada donde trabaj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4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4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el circuito mon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8-m04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07926" r:id="rId1"/>
    <p:sldLayoutId id="2481907927" r:id="rId2"/>
    <p:sldLayoutId id="2481907928" r:id="rId3"/>
    <p:sldLayoutId id="248190792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da24724be67ed19776b18c110a7ca4b4e7a5a24d376c243a1.jpg"/>
  <Relationship Id="rId3" Type="http://schemas.openxmlformats.org/officeDocument/2006/relationships/hyperlink" Target="https://negocios.lumbre.lat/object/emp-emp-c48-m04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hyperlink" Target="https://negocios.lumbre.lat/object/emp-emp-c48-m04-oa01" TargetMode="External"/>
  <Relationship Id="rId4" Type="http://schemas.openxmlformats.org/officeDocument/2006/relationships/hyperlink" Target="https://negocios.lumbre.lat/object/emp-emp-c48-m04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8-m04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acturar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clarar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antien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impi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8-m04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r el circuito mensual de facturación, declaraciones y guardado de comprobantes, con calendario, fechas límite y rutinas de limpieza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ormalidad no se sostiene con intención: se sostiene con calendario. Este módulo monta el circuito que te mantiene limpio todo el año: emitir la factura cuando nace la venta, separar el IVA que no es tuyo, presentar las declaraciones provisionales en su fecha —mensuales y la anual—, y guardar los comprobantes donde vivan cinco años sin pelear con una carpeta. Incluye las salidas ordenadas cuando algo sale mal: la complementaria, no el pánic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9433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3338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actura · declaración · calendario · complementaria · archiv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 formal no es un estado: es una rutina con fecha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 fechas al mes y una carpeta en orden valen más que cualquier buena intención de diciembr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 formal no es un estado: es una rutina con fechas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sto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mpli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qui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er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r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n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do.\n\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FDI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ú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st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 formal no es un estado: es una rutina con fechas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ivid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ir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b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FD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inativ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ido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j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ácti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s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t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t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s/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cu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dactar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a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FD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di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tal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d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uard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 formal no es un estado: es una rutina con fechas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ciséi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entav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y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z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n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o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IS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A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ac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gi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si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bri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ul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mori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 formal no es un estado: es una rutina con fechas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30517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30517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ndo el error toca: complementaria, sí; pánico, n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z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6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st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stem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id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ñ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ena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ra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vísam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porativ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o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misi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ció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mentar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igien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l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pu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r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sta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 formal no es un estado: es una rutina con fechas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32099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32099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8670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arg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ib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gir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lara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mite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bier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cedimient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ósi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ad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rma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t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ar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FD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re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untar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mateu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o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duct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llaz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o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ón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m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í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ción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ro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lidad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mp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4038600"/>
            <a:ext cx="77724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rl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 formal no es un estado: es una rutina con fechas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T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n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á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s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i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ju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z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bor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sará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i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FD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XM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argues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ac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FD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que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duc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a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S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anci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ínim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ibl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p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ital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 formal no es un estado: es una rutina con fechas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099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bcarpe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MIT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/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ID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FC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r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nanz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ern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ut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nglon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s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d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do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d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cturad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i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t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chivar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is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uz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ibut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u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ódu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i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l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ec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418147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lenci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r formal no es un estado: es una rutina con fechas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negocio limpio no es el que nunca se equivoca: es el que tiene fecha para corregir cada error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lendario anual del cumplimiento, renglón por rengl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32422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114675"/>
                <a:gridCol w="3476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pa que la rutina ev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or ven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itir CFDI o registrar ingreso global; apartar IV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meter factura «el lunes» y llegar al lunes con veinte promes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m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laración provisional de ISR e IVA en su fecha de dígitos de RFC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nfiar en la memoria: la fecha exacta cambia con los dígi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vier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rchivar comprobantes emitidos y recibidos de la sema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ila de diciembre: cinco horas que debieron ser quince minutos seman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alendario anual del cumplimiento, renglón por rengl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114675"/>
                <a:gridCol w="3476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Frecuenci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e ha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Trampa que la rutina evi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da lun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visión exprés del buzón tributa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erarte del requerimiento cuando ya es mul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ri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eclaración anual de personas físic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rrer la anual con la caja desordenada de once mes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ciembr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paso anual de régimen y topes (el del módulo tres)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trar al año nuevo en un esquema que ya no te que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er formal no es un estado: es una rutina con fech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movimiento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ieza del circuito mensual al que pertene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ieza 1: facturar bie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ieza 2: la bolsa que no es tuy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ieza 3: declarar en fech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Guardar los datos fiscales del cliente corporativo desde la primera cotización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Apartar el IVA de cada venta facturada en la subcuenta separ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resentar el pago provisional con los dos últimos dígitos del RFC como guía de fech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574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Descargar la factura global del mes por las ventas de mostrador sin CFDI individua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Transferir la provisión al pago antes de tocar la caja del negoci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95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er formal no es un estado: es una rutina con fech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 Daniela le llegó un requerimiento del buzón por dos meses sin declaración. Ella «sabía que debía declarar» pero pensaba que los ingresos del esquema simplificado «los juntaba en diciembre y en la anual se ve todo». Además ya no tiene el comprobante de un proveedor de hace año y medio. ¿Cuál es la lectura correcta de su situ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6385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stá perdida: dos meses sin declarar y un comprobante roto son el fin de su formalidad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Sus dos errores son de calendario, no de destino: los provisionales mensuales existen aunque haya anual, y los comprobantes se guardan cinco años; la salida es presentar las complementarias de los meses debidos con sus recargos y cerrar la rutina, no rendirs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857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l comprobante faltante anula retroactivamente todas sus declaraciones anterior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5528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s complementarias deben tramitarse por abogado cuando ya hay requerimiento en el buzón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er formal no es un estado: es una rutina con fech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en un mes no facturaste ni tuviste ingresos, no hay nada que hacer ante el SAT: la ausencia de actividad se demuestra sol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er formal no es un estado: es una rutina con fecha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nta tu circuito en una tarde: define qué emisor usarás (gratuito del SAT o PAC, según tu volumen) y registra a tus tres clientes más constantes con sus datos fiscales completos; abre la subcuenta de IVA si aún no existe; copia al calendario personal de tu teléfono las fechas de provisiona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2670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 año según tus dos dígitos de RFC, la anual de abril y el repaso de régimen de diciembre; y agenda el viernes de archivo con la estructura de carpetas EMITIDOS/RECIBIDO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 final: una foto de tu calendario del mes con los renglones del circuito, pegada donde trabaje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alguna fecha del calendario «te da flojera verificarla», esa es exactamente la que el requerimiento encontrará primer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ircuito es tres piezas: factura en su momento, bolsa de IVA aparte, declaración en su fech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provisionales son mensuales aunque exista anual: diciembre no perdona once silenci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ingresos hay declaración en cero: la fecha mensual se honra con o sin diner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rror propio se corrige con complementaria antes de que el SAT pregun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ntes se guardan cinco años en dos carpetas: el viernes de archivo los mantiene vivo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ndo nace la obligación de facturar en mi opera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la factura global y cuándo aplic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fechas caen según los dígitos de mi RFC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eclaración presento si el mes fue cero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corrige una factura o una declaración equivocada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r el circuito de facturación, provisión y declaración cada m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entar la complementaria correcta cuando detectas tu propio erro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ener el archivo de comprobantes con la rutina del viern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el circuito monta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formalidad ya tiene rutina mensual: facturas, apartas, declaras y archivas. Falta coser todo el curso en tu ruta de doce meses con fechas y responsabl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tu calendario no tiene aún las fechas por dígitos de RFC, el circuito tiene un hueco con nombre: copia las fechas del portal antes del cierre del m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8-m04-oa01"/>
              </a:rPr>
              <a:t><![CDATA[Facturar y declarar: el calendario que te mantiene limpi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2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yecto: tu ruta de formalización, con trámites y calendario a doce me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 costura final: alta, régimen, circuito mensual y puntos de control del día uno al mes doce, con las decisiones que exigen firma de contador marcadas en su casill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2026-10-25T01:27:33Z</dcterms:created>
  <dcterms:modified xsi:type="dcterms:W3CDTF">2026-10-25T01:27:33Z</dcterms:modified>
  <dc:title>Facturar y declarar: el calendario que te mantiene limpio</dc:title>
  <dc:description>Presentación editable del OA «Facturar y declarar: el calendario que te mantiene limpio». Enlace: https://negocios.lumbre.lat/object/emp-emp-c48-m04-oa01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