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8-m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8-m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8-m03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emp-emp-c48-m03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regunta no es «qué régimen es barato»: es «qué ingreso tengo»» (2 de 9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regunta no es «qué régimen es barato»: es «qué ingreso tengo»» (3 de 9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regunta no es «qué régimen es barato»: es «qué ingreso tengo»» (4 de 9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regunta no es «qué régimen es barato»: es «qué ingreso tengo»» (5 de 9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regunta no es «qué régimen es barato»: es «qué ingreso tengo»» (6 de 9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regunta no es «qué régimen es barato»: es «qué ingreso tengo»» (7 de 9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regunta no es «qué régimen es barato»: es «qué ingreso tengo»» (8 de 9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regunta no es «qué régimen es barato»: es «qué ingreso tengo»» (9 de 9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Los cuatro casos de ingreso y su régimen natur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8-m03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Los cuatro casos de ingreso y su régimen natur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8-m03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Freelancer de diseño, 35 mil al mes, gastos comprobables de 2 mil → Diagnóstico de dos columnas y sigo so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mpleada de tienda con sueldo formal que hornea repostería los domingos con 3 mil de venta → Alta clara: no necesito dud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arpintería que va a contratar dos ayudantes con nómina y seguridad social → Firma contador antes del al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Vende en plataforma digital 28 mil al mes además de su consulta presencial → Diagnóstico de dos columnas y sigo so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Sus ingresos mensuales pisan el tope del esquema de entrada y su clientela pide paquetes fiscales → Firma contador antes del al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ruta depende del diagnóstico, no del tamaño: margen y combinación se calculan; empleados y topes se asesoran; claridades simples se declar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8-m03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la tasa baja sobre ingreso se paga sobre los 50 mil completos aunque ganen 8, mientras el esquema con deducciones paga sobre casi solo esos 8: con margen del 16%, la comparación de las dos columnas se voltea contra el consej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A es el error del título del consejo: **igual ingreso no significa igual base** —el vecino paga tasa mínima sobre casi-toda-utilidad (margen 92%), la tienda la pagaría sobre ingresos donde 84% son costos que la tasa no ve. B corre la comparación que enseña el callout. C es falso: el giro puede facturar sin problema; lo informal es una decisión, no una categoría legal. D exagera: el esquema con deducciones pide contabilidad, sí, pero «siempre con contador sin excepción» no es la ley: es el miedo del vecino con otro nombre. Lección: el consejo de régimen **viaja mal de negocio a negocio**: el margen no se traspla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base imponible lo decide todo: tasa chica sobre ingreso total (50 mil) contra porcentaje mayor sobre utilidad (8 mil) cambia el ganador según el marg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8-m03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existe ruta de salida, típicamente **al empezar el año** o con aviso en las ventanas del propio esquema. Lo que el curso llama «caro» no es el cambio sino **la sorpresa del cambio**: descubres el mes de octubre que tu facturación, tu calendario y tu contabilidad eran para otro régimen, y el año se arregla con declaraciones complementarias. Por eso el módulo cinco monta el **repaso anual de régimen** como obligación de calendario: cinco minutos en diciembre leyendo «¿mi ingreso, mi margen y mis empleados siguen siendo los del alta?» valen más que cualquier arrepentimiento con for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regímenes pueden cambiarse, normalmente al inicio del ejercicio o en las ventanas que la regla del esquema fija; lo costoso es el cambio mal planeado, no el cambio en sí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8-m03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Corre tu diagnóstico completo en una hoja: escribe cómo entra tu dinero (una o varias fuentes), tu margen real del curso de modelo de negocio, y llena las dos columnas del callout con tus cifras —ISR estimado en esquema de tasa sobre ingreso contra esquema con deducciones. Después revisa las cinco señales de contador: si alguna te toca, agenda la reunión llevando la hoja. Si ninguna te toca y el alta se siente clara, anota además la fecha de tu repaso anual de régimen de diciemb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8-m03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8-m03-oa01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el régimen diagnostic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8-m03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30" r:id="rId1"/>
    <p:sldLayoutId id="2481907931" r:id="rId2"/>
    <p:sldLayoutId id="2481907932" r:id="rId3"/>
    <p:sldLayoutId id="248190793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d3edcc8c5081a3abeaa7f3ff47562e3c47c8c91d434d2761.jpg"/>
  <Relationship Id="rId3" Type="http://schemas.openxmlformats.org/officeDocument/2006/relationships/hyperlink" Target="https://negocios.lumbre.lat/object/emp-emp-c48-m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3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3-oa01" TargetMode="External"/>
  <Relationship Id="rId3" Type="http://schemas.openxmlformats.org/officeDocument/2006/relationships/hyperlink" Target="https://negocios.lumbre.lat/object/emp-emp-c48-m03-oa01" TargetMode="External"/>
  <Relationship Id="rId4" Type="http://schemas.openxmlformats.org/officeDocument/2006/relationships/hyperlink" Target="https://negocios.lumbre.lat/object/emp-emp-c48-m03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3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3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3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3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3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3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3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3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3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3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3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3-oa01" TargetMode="Externa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3-oa01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3-oa01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3-oa01" TargetMode="Externa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3-oa01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3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égim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isca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divinar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ien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c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emp-emp-c48-m03-oa01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3-oa01"/>
              </a:rPr>
              <a:t><![CDATA[El régimen fiscal sin adivinar: qué actividad tienes y qué te to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gnosticar los ingresos propios, distinguir los regímenes para persona física emprendedora y identificar las señales que exigen firma de contado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3-oa01"/>
              </a:rPr>
              <a:t><![CDATA[El régimen fiscal sin adivinar: qué actividad tienes y qué te to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 régimen es elegir calendario, tasas y forma de facturar por el año entero: no se adivina ni se copia del vecino. Este módulo traduce los regímenes para persona física emprendedora —simplificado de confianza, actividad empresarial, sueldos con ingreso extra, rentas— a una pregunta de diagnóstico: ¿de dónde entra tu dinero y con qué margen? Verás qué implica cada uno y cuáles son las señales que obligan a sentarse con contador antes del al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3-oa01"/>
              </a:rPr>
              <a:t><![CDATA[El régimen fiscal sin adivinar: qué actividad tienes y qué te to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régimen · RESICO · ISR · contador · diagnóstico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no es «qué régimen es barato»: es «qué ingreso tengo»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3-oa01"/>
              </a:rPr>
              <a:t><![CDATA[El régimen fiscal sin adivinar: qué actividad tienes y qué te to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égimen no se escoge por simpatía: se deduce del tipo de dinero que ent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pn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no es «qué régimen es barato»: es «qué ingreso tengo» · 1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3-oa01"/>
              </a:rPr>
              <a:t><![CDATA[El régimen fiscal sin adivinar: qué actividad tienes y qué te to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égi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ó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égi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du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gnós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álo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s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nded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s: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r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poster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ber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orm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elanc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i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égi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ific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anz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SICO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sic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SR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no es «qué régimen es barato»: es «qué ingreso tengo» · 2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3-oa01"/>
              </a:rPr>
              <a:t><![CDATA[El régimen fiscal sin adivinar: qué actividad tienes y qué te to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mul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arra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or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—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ducc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S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rmal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or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l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durec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entem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le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hib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taform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ri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égi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lásic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ependientes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S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no es «qué régimen es barato»: es «qué ingreso tengo» · 3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3-oa01"/>
              </a:rPr>
              <a:t><![CDATA[El régimen fiscal sin adivinar: qué actividad tienes y qué te to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92%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t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isionale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a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óm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lcul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S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ela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en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ón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bin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ú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n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uar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dega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it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do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no es «qué régimen es barato»: es «qué ingreso tengo» · 4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3-oa01"/>
              </a:rPr>
              <a:t><![CDATA[El régimen fiscal sin adivinar: qué actividad tienes y qué te to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3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3337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3337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omparación que sí decide: tasa sobre ingreso vs. tasa sobre utilidad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96215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I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ri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ato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o»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órmula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a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I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i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s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0%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umos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ri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entaj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ntes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duc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deos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rd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il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ific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-toda-util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a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ásico);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ic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bl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sider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ásico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no es «qué régimen es barato»: es «qué ingreso tengo» · 5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3-oa01"/>
              </a:rPr>
              <a:t><![CDATA[El régimen fiscal sin adivinar: qué actividad tienes y qué te to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89560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89560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u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)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mp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ondos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d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0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ual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ific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S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ntav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ási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r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7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c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0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3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um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ási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hi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ció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te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724275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iv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dr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do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no es «qué régimen es barato»: es «qué ingreso tengo» · 6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3-oa01"/>
              </a:rPr>
              <a:t><![CDATA[El régimen fiscal sin adivinar: qué actividad tienes y qué te to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gusto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égim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normal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e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tuaj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ef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peler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r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IC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lui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rofesioni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en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endamien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edad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tafor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s—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ouTu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no es «qué régimen es barato»: es «qué ingreso tengo» · 7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3-oa01"/>
              </a:rPr>
              <a:t><![CDATA[El régimen fiscal sin adivinar: qué actividad tienes y qué te to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ód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lea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rl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le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o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gist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ómi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encione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a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qu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porativ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que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e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quí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rgenc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lea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óm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u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no es «qué régimen es barato»: es «qué ingreso tengo» · 8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3-oa01"/>
              </a:rPr>
              <a:t><![CDATA[El régimen fiscal sin adivinar: qué actividad tienes y qué te to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erc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qu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d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bin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sue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taformas)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áme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a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que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ención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gnós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ntav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l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tit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do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se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n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c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cta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ivi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a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3952875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781050" y="3933825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égimen más barato es el que se eligió entendiendo cómo entra tu dinero; todos los demás se llaman sorpresa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no es «qué régimen es barato»: es «qué ingreso tengo» · 9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3-oa01"/>
              </a:rPr>
              <a:t><![CDATA[El régimen fiscal sin adivinar: qué actividad tienes y qué te to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uatro casos de ingreso y su régimen natural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3-oa01"/>
              </a:rPr>
              <a:t><![CDATA[El régimen fiscal sin adivinar: qué actividad tienes y qué te to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48000"/>
        </p:xfrm>
        <a:graphic>
          <a:graphicData uri="http://schemas.openxmlformats.org/drawingml/2006/table">
            <a:tbl>
              <a:tblPr firstRow="1" bandRow="1"/>
              <a:tblGrid>
                <a:gridCol w="2190750"/>
                <a:gridCol w="3057525"/>
                <a:gridCol w="286702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entra el diner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emprended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squema natural a compar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u oficio o producto, margen gor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señadora, fotógrafo, consultora con pocas compr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mplificado (tasa sobre ingreso) vs. clás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u oficio con muchos insum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quería, tienda, taller con materia prima ca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lásico (utilidad con deducciones) gana revi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eldo de patrón + negocio al l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mpleada que cose los sábados por encarg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ómina + esquema del negocio, con retenc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uatro casos de ingreso y su régimen natural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3-oa01"/>
              </a:rPr>
              <a:t><![CDATA[El régimen fiscal sin adivinar: qué actividad tienes y qué te to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352675"/>
        </p:xfrm>
        <a:graphic>
          <a:graphicData uri="http://schemas.openxmlformats.org/drawingml/2006/table">
            <a:tbl>
              <a:tblPr firstRow="1" bandRow="1"/>
              <a:tblGrid>
                <a:gridCol w="2190750"/>
                <a:gridCol w="3057525"/>
                <a:gridCol w="286702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entra el diner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emprended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squema natural a compar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nta de un espac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ueño de cuarto o local que no vive ahí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nta con reglas según uso del inmue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do junto, o con emplea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cina económica con una ayudante de tiempo comple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erritorio contador: patronales incluid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3-oa01"/>
              </a:rPr>
              <a:t><![CDATA[El régimen fiscal sin adivinar: qué actividad tienes y qué te to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pregunta no es «qué régimen es barato»: es «qué ingreso tengo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situación segú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ecisión de régimen que pi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iagnóstico de dos columnas y sigo sol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lta clara: no necesito duda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irma contador antes del alt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Freelancer de diseño, 35 mil al mes, gastos comprobables de 2 mil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mpleada de tienda con sueldo formal que hornea repostería los domingos con 3 mil de vent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3-oa01"/>
              </a:rPr>
              <a:t><![CDATA[El régimen fiscal sin adivinar: qué actividad tienes y qué te to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arpintería que va a contratar dos ayudantes con nómina y seguridad soci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95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Vende en plataforma digital 28 mil al mes además de su consulta presencia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717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Sus ingresos mensuales pisan el tope del esquema de entrada y su clientela pide paquetes fiscal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3-oa01"/>
              </a:rPr>
              <a:t><![CDATA[El régimen fiscal sin adivinar: qué actividad tienes y qué te to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pregunta no es «qué régimen es barato»: es «qué ingreso tengo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tienda de abarrotes factura 50 mil al mes; sus costos de mercancía, renta y luz suman 42 mil. Su vecino, que vende cursos en línea por 50 mil con 4 mil de gastos, le recomienda: «Ponte en el régimen de tasa sobre ingreso, paga una miseria». ¿Qué le falta considerar a su consej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305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ada: misma venta mensual, misma tasa, mismo beneficio — las cifras del vecino son la prueba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3-oa01"/>
              </a:rPr>
              <a:t><![CDATA[El régimen fiscal sin adivinar: qué actividad tienes y qué te to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la tasa baja sobre ingreso se paga sobre los 50 mil completos aunque ganen 8, mientras el esquema con deducciones paga sobre casi solo esos 8: con margen del 16%, la comparación de las dos columnas se voltea contra el consej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543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las tiendas de abarrotes no pueden facturar: ese giro es informal por le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238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necesita contador urgente porque vender mercancía siempre exige contabilidad sin excepción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3-oa01"/>
              </a:rPr>
              <a:t><![CDATA[El régimen fiscal sin adivinar: qué actividad tienes y qué te to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pregunta no es «qué régimen es barato»: es «qué ingreso tengo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 mal el régimen en el alta es definitivo: queda prohibido y multado cambiar de régimen en el futu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3-oa01"/>
              </a:rPr>
              <a:t><![CDATA[El régimen fiscal sin adivinar: qué actividad tienes y qué te to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pregunta no es «qué régimen es barato»: es «qué ingreso tengo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8003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 tu diagnóstico completo en una hoja: escribe cómo entra tu dinero (una o varias fuentes), tu margen real del curso de modelo de negocio, y llena las dos columnas del callout con tus cifras —ISR estimado en esquema de tasa sobre ingreso contra esquema con deducciones. Después revisa las cinco señales de contador: si alguna te toca, agenda la reunión llevando la hoja. Si ninguna te toca y el alta se siente clara, anota además la fecha de tu repaso anual de régimen de diciembr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3-oa01"/>
              </a:rPr>
              <a:t><![CDATA[El régimen fiscal sin adivinar: qué actividad tienes y qué te to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la comparación de columnas queda empatada, no es falta de inteligencia: es que tu caso ya es de contador. Pagar la duda profesional cuesta una fracción de resolverla con error propi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3-oa01"/>
              </a:rPr>
              <a:t><![CDATA[El régimen fiscal sin adivinar: qué actividad tienes y qué te to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égimen se deduce del diagnóstico del ingreso, no del consejo del veci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sa sobre ingreso (simplificado) contra tasa sobre utilidad (clásico): el margen decide el ganado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IVA se maneja aparte del ISR en ambos: se cobra, se aparta y se entera; no es ingreso tuy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s, empleados y plataformas tienen listas de exclusión que se verifican el día del alt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3-oa01"/>
              </a:rPr>
              <a:t><![CDATA[El régimen fiscal sin adivinar: qué actividad tienes y qué te to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cinco señales mandan al contador antes, no después del disgusto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3-oa01"/>
              </a:rPr>
              <a:t><![CDATA[El régimen fiscal sin adivinar: qué actividad tienes y qué te to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e dónde entra mi dinero y con qué margen entr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base usa cada régimen: ingreso o utilidad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asa con el IVA en cada esquema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do se puede cambiar de régimen y cómo se planea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28003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28003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ñales indican que debo consultar contador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3-oa01"/>
              </a:rPr>
              <a:t><![CDATA[El régimen fiscal sin adivinar: qué actividad tienes y qué te to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gnosticar tu ingreso y listar los regímenes que aplican a tu cas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r la comparación de dos columnas con tu margen re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 las señales de asesoría obligada y llegar a la cita con hoja propi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el régimen diagnostica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3-oa01"/>
              </a:rPr>
              <a:t><![CDATA[El régimen fiscal sin adivinar: qué actividad tienes y qué te to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eliges con diagnóstico, no con chisme de vecino: con régimen decidido, falta el circuito que lo hace sostenible todo el año: facturar y declara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 no pudiste llenar las dos columnas con tus números, el margen del curso de modelo de negocio quedó sin usar: repásalo antes de firmar el alt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3-oa01"/>
              </a:rPr>
              <a:t><![CDATA[El régimen fiscal sin adivinar: qué actividad tienes y qué te to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r y declarar: el calendario que te mantiene lim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régimen elegido y alta puesta: ahora el circuito mensual que decide si tu formalidad es un escudo o una bomba de tiempo: factura sin fricción, declaraciones con fecha y guardado de comprobantes que perdonan al despista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2026-10-25T01:27:37Z</dcterms:created>
  <dcterms:modified xsi:type="dcterms:W3CDTF">2026-10-25T01:27:37Z</dcterms:modified>
  <dc:title>El régimen fiscal sin adivinar: qué actividad tienes y qué te toca</dc:title>
  <dc:description>Presentación editable del OA «El régimen fiscal sin adivinar: qué actividad tienes y qué te toca». Enlace: https://negocios.lumbre.lat/object/emp-emp-c48-m03-oa01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