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8-m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2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emp-c48-m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rámite no es difícil: es desordenado» (2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rámite no es difícil: es desordenado» (3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rámite no es difícil: es desordenado» (4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rámite no es difícil: es desordenado» (5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rámite no es difícil: es desordenado» (6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rámite no es difícil: es desordenado» (7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rámite no es difícil: es desordenado» (8 de 8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descarga de tu constancia de situación fiscal en el portal → Lo hace el SAT grat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Que un contador revise tu elección de régimen antes del alta → Se paga con lóg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Págame mil quinientos porque sin mí no alcanzas cita» → Te quieren meter frau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e.firma que te da la oficina del SAT el día de tu cita → Lo hace el SAT grat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servicio de facturación de un PAC cuando tu volumen ya no cabe en la opción gratuita → Se paga con lóg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trámites de identidad fiscal son gratuitos; se paga por criterio profesional y por servicios de certificación, nunca «por la gestión» de lo grati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8-m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Verificar que su RFC ya existe (derivado de su CURP), confirmar sus datos actuales por la ruta que el portal le ofrezca, sacar contraseña, y dejar la e.firma para su cita única con documentos en m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 reproduce el mito del tío: a los 18 **no se nace de nuevo fiscalmente**: el RFC existe desde la CURP; la cita para «RFC nuevo» casi siempre termina en «sus datos ya están, solo confirme». B puede ser cómodo pero confunde el criterio: pagar por perder el miedo a la plataforma es entendible; pagar por lo que tú mismo haces en línea, no — y el curso enseña a distinguirlos. D es peligrosa: nada se activa solo —vender sin alta es la cuenta del módulo uno, con nombre: riesgo— y a los 18 el alta con régimen de entrada es de las rutas más baratas de su vida. C es la fila real: verificar, confirmar datos por la vía que el portal marque, contraseña, y e.firma con cita y pape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México el RFC de persona física se deriva de la CURP: casi nunca se «saca de nuevo»; se confirma, se le pone contraseña y se avanza ficha por fi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8-m02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la confusión nace de mezclar **vigencia** con **cuidado**: la e.firma dura años, pero sus archivos deben **guardarse en al menos dos lugares** (el USB del SAT más una copia segura): perder el dispositivo sin respaldo es el reinicio más caro del día uno, porque implica volver por el trámite con cita. La letra chica que el módulo cuatro desarrollará: lo que sí exige atención periódica es el **acceso** —contraseña vigente, datos de contacto actualizados, buzón revisado—, no la firma en sí. Regla de bolsillo: la e.firma se tramita una vez y se **cuida** cada m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.firma se obtiene una vez y tiene vigencia plurianual muy larga; solo se reemplaza en casos específicos (pérdida de la clave, extravío del dispositivo, cancelación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8-m02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rma tu ruta personal del día uno con las cinco fichas: verifica tu RFC contra tu CURP, anota qué vía de confirmación te ofrece el portal (¿en línea con video o cita presencial?), lista documentos en original y copia, y agenda la cita de la e.firma si te toca. Ponle fecha a cada ficha y marca cuáles ya tienes resueltas. Segundo ejercicio, en la misma hoja: escribe qué te costaría a ti, en dinero honesto, la versión gestor completo y la versión hazlo tú — y anota cuál elegirías con el criterio del callout (pagar por criterio, no por fil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2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2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fila de fich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0770" r:id="rId1"/>
    <p:sldLayoutId id="2481910771" r:id="rId2"/>
    <p:sldLayoutId id="2481910772" r:id="rId3"/>
    <p:sldLayoutId id="248191077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4a06db7d3a71fd3d55a788ceaa5d7929e1ee50f1804f6ea1.jpg"/>
  <Relationship Id="rId3" Type="http://schemas.openxmlformats.org/officeDocument/2006/relationships/hyperlink" Target="https://negocios.lumbre.lat/object/emp-emp-c48-m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hyperlink" Target="https://negocios.lumbre.lat/object/emp-emp-c48-m02-oa01" TargetMode="External"/>
  <Relationship Id="rId4" Type="http://schemas.openxmlformats.org/officeDocument/2006/relationships/hyperlink" Target="https://negocios.lumbre.lat/object/emp-emp-c48-m02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FC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.firm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ámi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í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8-m02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r en orden el alta ante el SAT: RFC o activación, contraseña, e.firma, buzón tributario y constancia, con documentos listos y sin gestores de má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ámites del día uno no son difíciles: son desordenados. La gente pierde semanas por hacer la fila equivocada: pedir la e.firma sin tener el RFC activo, o pagar a un gestor lo que el SAT hace gratis. Este módulo pone los cinco movimientos en su orden —RFC, contraseña, e.firma, buzón tributario y constancia de situación—, lista los documentos que piden y separa lo caro de lo gratuito. Saldrás con tu ruta de trámites personal, lista para ejecutar en una sem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FC · e.firma · buzon · constancia · tramit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rámite no es difícil: es desorden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ficha abre la siguiente: el orden correcto ahorra las vueltas que otros ya dieron dos vec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rámite no es difícil: es desordenado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d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.fi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P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rámite no es difícil: es desordenado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inscri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lgu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cili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quem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éric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eñ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IEC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rámite no es difícil: es desordenado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dia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.fir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ró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za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i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si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ertif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lar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rámite no es difícil: es desordenado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es gratis es gratis: el mapa contra el fraud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eña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.firm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ui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l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da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tific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AC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ui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úme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os—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rámite no es difícil: es desordenado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8956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8956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lar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ueve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ud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ctiv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in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ent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7242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rámite no es difícil: es desordenado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z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ta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if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cil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h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inci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ente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n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erimien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ificació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fendibl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rámite no es difícil: es desordenado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D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porativ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ndador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eñ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ci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ci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j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orativ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rámite no es difícil: es desordenado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inscri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m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m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eñ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.fir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t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i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r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j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61950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781050" y="360045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os trámites, como en la caja: el desorden no se paga con dinero, se paga con vueltas perdida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439102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81050" y="437197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rámite no es difícil: es desorden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inco fichas del día uno: qué se necesita y cuánto cuest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1704975"/>
                <a:gridCol w="2733675"/>
                <a:gridCol w="2667000"/>
                <a:gridCol w="10096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á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ocumento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FC activado con datos re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inscripción en línea + confirmación (en línea o cit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dentificación oficial, CURP, comprobante de domicil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ati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aseña (CIEC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 línea tras confirmar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FC y datos rec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ati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.fir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vez en vida, en oficina con c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dentificación, comprobante, USB para respal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ati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95500"/>
        </p:xfrm>
        <a:graphic>
          <a:graphicData uri="http://schemas.openxmlformats.org/drawingml/2006/table">
            <a:tbl>
              <a:tblPr firstRow="1" bandRow="1"/>
              <a:tblGrid>
                <a:gridCol w="1704975"/>
                <a:gridCol w="2733675"/>
                <a:gridCol w="2667000"/>
                <a:gridCol w="10096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á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ocumento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zón tribut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 el portal, con contraseñ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obante de domicilio legible, correo, celul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ati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tancia de situación fisc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arga en el por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aseña vig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ati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trámite no es difícil: es desorden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movimiento del día uno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 debe cobrártelo, si aca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o hace el SAT grati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paga con lógic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e quieren meter fraud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descarga de tu constancia de situación fiscal en el porta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Que un contador revise tu elección de régimen antes del alt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Págame mil quinientos porque sin mí no alcanzas cita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e.firma que te da la oficina del SAT el día de tu ci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servicio de facturación de un PAC cuando tu volumen ya no cabe en la opción gratui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trámite no es difícil: es desorden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ulina acaba de cumplir 18 años y quiere vender postres por encargo. Su tío le dice: «Saca cita en el SAT para tu RFC nuevo»; su vecino le dice: «Mejor págale al gestor, el SAT es un laberinto». Ella revisa su CURP y su historial. ¿Cuál es la ruta correcta y bara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del tío: ir por cita para tramitar un RFC nuevo, porque a los 18 años el RFC se solicita desde c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4000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del vecino: el gestor resuelve todo en dos días y evita filas, aunque te cobre lo que el SAT da grati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Verificar que su RFC ya existe (derivado de su CURP), confirmar sus datos actuales por la ruta que el portal le ofrezca, sacar contraseña, y dejar la e.firma para su cita única con documentos en ma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hacer nada todavía: a su edad, el RFC «se activa solo» cuando presente su primera declaración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trámite no es difícil: es desorden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.firma se tramita cada año, como una reinscripción: el certificado caduca y hay que volver a la oficina con ci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trámite no es difícil: es desorden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 tu ruta personal del día uno con las cinco fichas: verifica tu RFC contra tu CURP, anota qué vía de confirmación te ofrece el portal (¿en línea con video o cita presencial?), lista documentos en original y copia, y agenda la cita de la e.firma si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 toc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670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le fecha a cada ficha y marca cuáles ya tienes resuelta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ejercicio, en la misma hoja: escribe qué te costaría a ti, en dinero honesto, la versión gestor completo y la versión hazlo tú — y anota cuál elegirías con el criterio del callout (pagar por criterio, no por fila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7146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constancia de situación fiscal actual muestra una actividad que ya no es la tuya, la ficha 1 sigue abierta: los datos viejos se corrigen antes de que un cliente los no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RFC probablemente ya existe: se deriva de la CURP; el trámite es confirmarlo con datos re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rden de las fichas: RFC → contraseña → e.firma → buzón → constancia; saltarse una garantiza la segunda fi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inco trámites son gratuitos: se paga criterio profesional y servicios, nunca «la gestión» de lo grati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.firma se tramita una vez y se respalda en dos lugares: perderla sin copia es volver a empez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uzón tributario es la notificación oficial: sin él, las multas crecen sin que las veas llega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i RFC es nuevo o ya existía con mi CURP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ocumentos piden la confirmación y la cita de la e.firm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ámites del día uno cuestan cero y cuáles se pagan con lógic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sa si activo el negocio pero no el buzón tributari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ara qué sirve la constancia de situación fiscal y quién la pide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 tu RFC existente y confirmar tus datos por la vía correc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 la fila de fichas con documentos, citas y respald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lo gratuito del gasto legítimo y detectar la promesa de «mueve-trámites»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fila de fich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en qué orden caen las fichas y quién debe cobrarte cada una. Falta la decisión de fondo que da sentido al alta: qué régimen declar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aún crees que a los 18 se «saca RFC nuevo», vuelve al mito del tío en el caso: el RFC vive desde la CURP; el trámite es confirmarl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2-oa01"/>
              </a:rPr>
              <a:t><![CDATA[Tu RFC y tu e.firma: los trámites d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égimen fiscal sin adivinar: qué actividad tienes y qué te t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on el alta encaminada, la pregunta que decide tu calendario y tu forma de pagar: ¿RESICO, actividades empresariales, sueldo con negocio aparte? Elegir régimen no se adivina: se diagnostica, y hay señales que obligan a llamar al contado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2026-10-25T02:14:57Z</dcterms:created>
  <dcterms:modified xsi:type="dcterms:W3CDTF">2026-10-25T02:14:57Z</dcterms:modified>
  <dc:title>Tu RFC y tu e.firma: los trámites del día uno</dc:title>
  <dc:description>Presentación editable del OA «Tu RFC y tu e.firma: los trámites del día uno». Enlace: https://negocios.lumbre.lat/object/emp-emp-c48-m02-oa01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