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5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7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que responde la pregunta grande: ¿arranco, sigo, o espero?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que responde la pregunta grande: ¿arranco, sigo, o espero?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que responde la pregunta grande: ¿arranco, sigo, o espero?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que responde la pregunta grande: ¿arranco, sigo, o espero?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que responde la pregunta grande: ¿arranco, sigo, o espero?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que responde la pregunta grande: ¿arranco, sigo, o espero?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que responde la pregunta grande: ¿arranco, sigo, o espero?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ubre arrancar + tres meses + colchón, equilibrio alcanzable, y ninguna semana roja en ocho → Verde: abr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anadería actual va bien, pero el local nuevo empuja el equilibrio a 400 panes por día y la esquina no da para eso → Amarillo: sostener antes del sal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presupuesto honesto no cabe: gastar lo que hay en equipo deja cero pesos de sobrevivencia para los primeros meses → Rojo: esperar y redimensio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caja muestra la primera semana roja en la semana 2 del frente → Rojo: esperar y redimensio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equilibrio se cubre y hay seis semanas de vida, pero aceptar el pedido grande a 60 días hundiría tres semanas la caja → Amarillo: sostener antes del sal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verde exige las tres pruebas a la vez; el amarillo es operación sana con salto sin fundamentar; el rojo es estructura: no cabe el presupuesto o la caja sangra pro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ojo: dos de tres pruebas estructurales están en contra —el equilibrio (310) está muy arriba de la venta probada (90) y la caja se hunde en la semana 3—; aunque sobraran 32 mil, el plan exige redimensionar antes de gas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hoja de Mauricio tiene la trampa A: tratar el remanente (110 − 78 = 32 mil) como si fuera sobrevivencia suficiente —son 2.3 meses de sus propios 14 mil, sin colchón, y la caja dice que en la semana 3 se acaba el dinero. B es la fe disfrazada de pragmatismo: «ajustar sobre la marcha» con 90 de venta probada contra 310 de equilibrio no es ajuste, es la licuadora del módulo uno con presupuesto nuevo. D es tentadora porque el colchón faltaba, pero aun agregándole 15.6 mil (20% de 78), el problema **no es el dinero: es la fila inalcanzable** —el rojo estructural del módulo tres: o el modelo cambia (preorden, dos productos, entrega programada) o la ubicación no es la apuesta. C nombra el veredicto con las dos pruebas que lo fund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veredicto se decide por las pruebas estructurales: equilibrio físicamente inalcanzable y semana roja temprana son dos rojos independientes; el remanente de caja no los compen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5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el malentendido más caro del semáforo. El rojo responde a «¿arranco **este plan, con este dinero, en este lugar, hoy**?»: no a «¿vale algo tu idea?». El módulo dos ya demostró el giro: el mismo ahorro de la cocinera, rediseñado con preorden y anticipos, pasó de «no alcanza» a arranque posible. Lo que se abandona es una **versión** del plan; la idea vuelve a la hoja con otra armadura —escala menor, otro modelo de cobro, otro sitio— y se recalcula. La única salida prohibida sigue siendo la misma: arrancar igual con el número en contra, confiando en que el ánimo tape la fi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ojo señala que EL PLAN actual no pasa sus pruebas; las salidas enseñadas en el curso (bajar escala, cambiar modelo de cobro, esperar con venta en pequeño) redimensionan el plan, no entierran la id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5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sambla tu hoja de una página con los cuatro recuadros llenos con cifras REALES y pinta el semáforo citando la regla que aplicó: qué prueba pasaste y cuál no. Escribe debajo la agenda de desbloqueo (tres acciones concretas con fecha y responsable, aunque el responsable seas tú) o, en verde, la lista de tu primera quincena operativa: cuenta separada, equilibrio en la pared, lunes de caja en el calendario. Enséñale la hoja a una persona que te quiera y que no sepa de tu negocio: si entiende tu decisión sin que la convenzas, el trabajo está bien he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5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5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hoja entreg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30" r:id="rId1"/>
    <p:sldLayoutId id="2481907931" r:id="rId2"/>
    <p:sldLayoutId id="2481907932" r:id="rId3"/>
    <p:sldLayoutId id="248190793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23a26c13db2fdf718b8a8ed1265d99d6bbb0b6078940a851.jpg"/>
  <Relationship Id="rId3" Type="http://schemas.openxmlformats.org/officeDocument/2006/relationships/hyperlink" Target="https://negocios.lumbre.lat/object/emp-emp-c47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hyperlink" Target="https://negocios.lumbre.lat/object/emp-emp-c47-m05-oa01" TargetMode="External"/>
  <Relationship Id="rId4" Type="http://schemas.openxmlformats.org/officeDocument/2006/relationships/hyperlink" Target="https://negocios.lumbre.lat/object/emp-emp-c47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úmer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ir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sten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per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7-m05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cuentas separadas, presupuestos, equilibrio y caja en una página con semáforo que fundamente la decisión de arrancar, sostener o espe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yecto convierte el curso en una decisión con evidencia: una sola hoja que junta la geografía del dinero, los dos presupuestos con colchón, la fila de equilibrio en unidades por día y las trece semanas de caja con sus semanas de vida. Sobre esa hoja se pinta el semáforo —abrir, sostener o esperar— y se escribe el plan de la única salida que toca en rojo: redimensionar el arranque. Saldrás con tus números reales, verificados, y una decisión que puedes defenderle a cualqui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decision · semaforo · integracion · pla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decide bien con el ánimo como único dato: se decide con la hoja lle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af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ran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%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ía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adr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ed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máforo con reglas escritas, para que el ánimo no vo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m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ierto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c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alec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ab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ep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2099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2099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181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»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unci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dimensio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a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—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edic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justan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áp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por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)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ed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bloqu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ista?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cil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g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con números no elimina el riesgo: elimina la mentira de que el riesgo era invisible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que responde la pregunta grande: ¿arranco, sigo, o espero?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oja de una página: recuadros, datos y su prueba de honestidad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14675"/>
                <a:gridCol w="3219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cuad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que exi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ueba de honest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ografía del din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entas abiertas, sueldo con fecha, % de prov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imientos del mes sin cruces sin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upue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rancar + sobrevivir × 3 + colchón vs. dinero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cotizaciones por renglón, ganando la me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lib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idades por día con el sueldo dentro de los fi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arado contra venta real, no contra temporada 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ja 13 sema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mera semana roja y semanas de v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adas con fecha de cobro confir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14675"/>
                <a:gridCol w="3219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cuad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que exi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ueba de honest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edi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de, amarillo o rojo con la regla ci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se maquilló un número, el color camb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oja que responde la pregunta grande: ¿arranco, sigo, o espero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hallazgo de una hoja de proyecto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lor de semáforo que implica según las 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para un negocio que quiere ABRIR (no que ya opera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47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e: abri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marillo: sostener antes del sal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ojo: esperar y redimension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814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ubre arrancar + tres meses + colchón, equilibrio alcanzable, y ninguna semana roja en och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anadería actual va bien, pero el local nuevo empuja el equilibrio a 400 panes por día y la esquina no da para e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presupuesto honesto no cabe: gastar lo que hay en equipo deja cero pesos de sobrevivencia para los primeros mes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caja muestra la primera semana roja en la semana 2 del fr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equilibrio se cubre y hay seis semanas de vida, pero aceptar el pedido grande a 60 días hundiría tres semanas la caj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09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oja que responde la pregunta grande: ¿arranco, sigo, o espero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uricio llena su hoja: tiene 110 mil ahorrados; su arrancar suma 78 mil, el sobrevivir mensual 14 mil, y decide omitir el colchón «porque él es cuidadoso». Su equilibrio con sueldo es de 310 entregas por día y su prueba de mercado dejó 90. Su caja proyectada muestra semana roja en la 3. ¿Qué veredicto exige la regla, y por qué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e: le sobran 32 mil después de comprar el equipo, y con ventas diarias la caja se arregla sol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marillo: la operación chica funciona, así que conviene arrancar ya y ajustar sobre la march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ojo: dos de tres pruebas estructurales están en contra —el equilibrio (310) está muy arriba de la venta probada (90) y la caja se hunde en la semana 3—; aunque sobraran 32 mil, el plan exige redimensionar antes de gast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ojo solo por omitir el colchón: con su 20% calculado el veredicto cambiaría a verde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oja que responde la pregunta grande: ¿arranco, sigo, o espero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veredicto rojo en la hoja del proyecto significa que la idea de negocio es mala y debe abandona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oja que responde la pregunta grande: ¿arranco, sigo, o espero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a tu hoja de una página con los cuatro recuadros llenos con cifras REALES y pinta el semáforo citando la regla que aplicó: qué prueba pasaste y cuál 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debajo la agenda de desbloqueo (tres acciones concretas con fecha y responsable, aunque el responsable seas tú) o, en verde, la lista de tu primera quincena operativa: cuenta separada, equilibrio en la pared, lunes de caja en e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9624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éñale la hoja a una persona que te quiera y que no sepa de tu negocio: si entiende tu decisión sin que la convenzas, el trabajo está bien hech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hoja no obliga a que el resultado sea verde; obliga a que la decisión no sea a ciegas. Eso ya es ventaja sobre nueve de diez arranqu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hoja, cinco recuadros: geografía, presupuestos, equilibrio, caja de 13 semanas, veredi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verde exige las tres pruebas a la vez: dinero que cubre, fila alcanzable, caja sin semana roja tempra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 es operación sana con salto sin fundamento: se sostiene con condición escrita, no con gan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 es el plan que no pasa, no la idea que fracasa: se redimensiona y se vuelve a medir con fech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quillar un número para salir verde convierte el semáforo en espej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integra todo el curso en una sola pági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uebas exactas definen verde, amarillo y roj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con la semana roja que encontró mi caj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escribe la agenda de desbloque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 cuánto vuelvo a llenar la hoja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 la hoja de una página con cifras reales y evidencia de cada recuad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r el veredicto citando la regla, y escribir el plan que le correspond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 la decisión ante alguien que no conoce tu negocio sin convencerlo de má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hoja entreg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ntregaste números con veredicto y plan: el curso se volvió decisión. Solo falta que la máquina formal camine parejo con la máquina real: el SAT, el RFC y el calendario de declarac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la hoja tiene cifras de ejemplo en lugar de las tuyas, el semáforo está midiendo el humor del curso, no tu negocio. Vuelve a llenarla con tu banco, tus cotizaciones y tu venta rea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5-oa01"/>
              </a:rPr>
              <a:t><![CDATA[Proyecto: tus números en una hoja para decidir abrir, sostener o esper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zas del emprendedor: arranca con caja 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ierra con tu hoja en la mano: cuentas separadas, presupuestos honestos, tu fila de equilibrio y trece semanas de vida contada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za tu negocio: SAT, RFC y el día 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los números ya cuadran, falta que lo declarado cuadre con lo real: trámite por trámite, sin adivinar tu régimen ni llegar tarde a una declar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2026-10-25T01:27:37Z</dcterms:created>
  <dcterms:modified xsi:type="dcterms:W3CDTF">2026-10-25T01:27:37Z</dcterms:modified>
  <dc:title>Proyecto: tus números en una hoja para decidir abrir, sostener o esperar</dc:title>
  <dc:description>Presentación editable del OA «Proyecto: tus números en una hoja para decidir abrir, sostener o esperar». Enlace: https://negocios.lumbre.lat/object/emp-emp-c47-m05-oa01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