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7-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7-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7-m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emp-c47-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le en el papel, cerrado el martes por la tarde»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le en el papel, cerrado el martes por la tarde»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le en el papel, cerrado el martes por la tarde»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le en el papel, cerrado el martes por la tarde»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le en el papel, cerrado el martes por la tarde»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le en el papel, cerrado el martes por la tarde»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le en el papel, cerrado el martes por la tarde»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renglones de la semana y sus tram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7-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renglones de la semana y sus tram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7-m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liente de contado que paga su compra del martes en el momento → Entradas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renta del local que vence el día 5, dentro de esta semana → Salidas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venta firmada hoy con el corporativo que paga a 30 días → Va en otr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entrega de insumo que hoy recibes y el proveedor cobra contra entrega → Salidas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anticipo del 50% que el cliente del pedido grande transfiere hoy al firmar → Entradas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ja se mueve el día que el dinero cruza: el contado cobra hoy, el de 30 días cobra en cuatro semanas, y el anticipo es dinero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7-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semana 3 cierra en −2,000 y es la única semana roja del frente: la solución es llegar a ella con aire —mover el pago del horno a la semana 4, pedir un anticipo a los clientes de pedidos grandes, o apartar desde la semana 1—, no cerrar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xactamente para esto se proyectan **trece semanas**: para descubrir el hoyo en octubre y tener tiempo de evitarlo en la semana 3. A confunde la proyección con el acta de defunción: una hoja no dice «québrado», dice «esta semana, este monto, este mes de anticipación». C tiene la mitad: el contado hace predecibles las entradas, pero no borra las salidas concentradas. D es la tentación peligrosa: **la hoja no se arregla borrando números, se arregla moviendo fechas** —negociar la fecha del horno es tan legítimo como difícil, y con cuatro semanas de anticipación, Rosario tiene con qué nego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mana 1 cierra en 15,000 y semana 2 en 18,000; contra las salidas de 78,000 de la semana 3 (18,000 + 58,000 − 78,000) quedan −2,000: el hueco existe, tiene fecha y se puede rediseñar antes de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7-m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contado suaviza las entradas pero no las salidas. La hoja de caja sirve precisamente para **ver llegar los picos de pago con semanas de anticipación**: la anual del seguro, la refacción que se cambia cada junio, la temporada baja que reduce el flujo justo cuando la renta sigue igual. El negocio 100% de contado que no proyecta es el que «iba bien» hasta el día 5 del mes. La proyección no es para negocios que cobran tarde: es para todo negocio con **pagos con fecha**, que so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alidas también tienen fecha —renta, impuestos, anualidades, equipo— y son concentradas: sin proyección, el pico de salidas llega sin preparación aunque las entradas sean dia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7-m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la hoja de trece semanas esta misma semana con el saldo real del banco como punto de partida. Llena entradas con fecha de COBRO (pregúntale a cada cliente regular cuándo paga, no cuándo compra) y salidas con fecha de PAGO, incluyendo tu sueldo y los impuestos del trimestre. Marca la primera semana con saldo final negativo: cuenta cuántas semanas de vida tienes y anota una acción por cada semana en riesgo (adelantar un cobro, mover una fecha, negociar un anticipo). Pon en tu calendario el bloqueo de quince minutos de cada lunes para reconc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7-m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7-m04-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eer el calendario d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7-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027" r:id="rId1"/>
    <p:sldLayoutId id="2481911028" r:id="rId2"/>
    <p:sldLayoutId id="2481911029" r:id="rId3"/>
    <p:sldLayoutId id="248191103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63b3aa1e70b664f51494bd66afc934013905167891b413f1.jpg"/>
  <Relationship Id="rId3" Type="http://schemas.openxmlformats.org/officeDocument/2006/relationships/hyperlink" Target="https://negocios.lumbre.lat/object/emp-emp-c47-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hyperlink" Target="https://negocios.lumbre.lat/object/emp-emp-c47-m04-oa01" TargetMode="External"/>
  <Relationship Id="rId4" Type="http://schemas.openxmlformats.org/officeDocument/2006/relationships/hyperlink" Target="https://negocios.lumbre.lat/object/emp-emp-c47-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7-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lab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c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a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emp-c47-m04-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yectar el flujo de caja a trece semanas por semanas, separar venta de cobro, y leer las semanas de vida que le quedan al nego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rentable puede morir el martes por la tarde: le llegó la renta, el proveedor cobra contra entrega y el cliente fiel paga a treinta días. La diferencia entre venta y cobro es lo que el punto de equilibrio no mide y la caja sí: cuándo entra el dinero, no cuánto entra al mes. Este módulo monta la proyección de trece semanas —saldo inicial, entradas, salidas, saldo final— y enseña a leer el número que ningún estado de resultados te da: cuántas semanas de vida te quedan si nada cambi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9]]></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lujo · caja · semanas · cobro · vi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le en el papel, cerrado el martes por la tar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ja no pregunta si el mes fue bueno: pregunta si este martes alcanz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le en el papel, cerrado el martes por la tarde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a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po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rt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lib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le en el papel, cerrado el martes por la tarde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i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n\n]]></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rrami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y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gl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le en el papel, cerrado el martes por la tarde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izo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en]]></a:t>
            </a:r>
            <a:r>
              <a:rPr lang="en-US" strike="noStrike" sz="2100" spc="0" u="none" cap="none">
                <a:solidFill>
                  <a:srgbClr val="1B2438">
                    <a:alpha val="100000"/>
                  </a:srgbClr>
                </a:solidFill>
                <a:latin typeface="Calibri"/>
              </a:rPr>
              <a:t><![CD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le en el papel, cerrado el martes por la tarde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9]]></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ar la vida: el número que decide en silenci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s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mer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ma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l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n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gativ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man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ua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rg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lig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i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e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rc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agnóst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borato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delan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ic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o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le en el papel, cerrado el martes por la tarde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9]]></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u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nce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or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v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li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b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vee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er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r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e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nd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z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i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lib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ro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sta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sto]]></a:t>
            </a:r>
            <a:r>
              <a:rPr lang="en-US" strike="noStrike" sz="2000" spc="0" u="none" cap="none">
                <a:solidFill>
                  <a:srgbClr val="1B2438">
                    <a:alpha val="100000"/>
                  </a:srgbClr>
                </a:solidFill>
                <a:latin typeface="Calibri"/>
              </a:rPr>
              <a:t><![C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le en el papel, cerrado el martes por la tarde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a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a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b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n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e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llaz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c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oncil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le en el papel, cerrado el martes por la tarde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y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n\n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le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er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ma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d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m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u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le en el papel, cerrado el martes por la tarde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9]]></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utilidad es una opinión con fórmulas; la caja es un hecho con calendario.]]></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renglones de la semana y sus tramp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2514600"/>
                <a:gridCol w="4076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ngl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pa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cuánto arranco el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ezar con «más o menos» en lugar del saldo real del ba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inero me llega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la venta cuando ocurre, no el cobro cuando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ngo que pagar,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vidar las salidas programadas: impuestos, anualidades, el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cuánto llego al lunes que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asarlo como saldo inicial de la siguiente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renglones de la semana y sus tramp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9]]></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24000"/>
                <a:gridCol w="2514600"/>
                <a:gridCol w="4076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ngl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pa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del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alidad qué d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yectar una vez y nunca reconciliar: la hoja se vuelve dec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ntable en el papel, cerrado el martes por la tar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vento según ]]></a:t>
            </a:r>
            <a:r>
              <a:rPr lang="en-US" b="1" strike="noStrike" sz="2100" spc="0" u="none" cap="none">
                <a:solidFill>
                  <a:srgbClr val="1B2438">
                    <a:alpha val="100000"/>
                  </a:srgbClr>
                </a:solidFill>
                <a:latin typeface="Calibri"/>
              </a:rPr>
              <a:t><![CDATA[en qué renglón de la semana de caja va]]></a:t>
            </a:r>
            <a:r>
              <a:rPr lang="en-US" b="1" strike="noStrike" sz="2100" spc="0" u="none" cap="none">
                <a:solidFill>
                  <a:srgbClr val="1B2438">
                    <a:alpha val="100000"/>
                  </a:srgbClr>
                </a:solidFill>
                <a:latin typeface="Calibri"/>
              </a:rPr>
              <a:t><![CDATA[, usando la regla de la fecha real del dine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radas de esta seman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lidas de esta seman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otra semana]]></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de contado que paga su compra del martes en el momen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renta del local que vence el día 5, dentro de esta sema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venta firmada hoy con el corporativo que paga a 30 días]]></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entrega de insumo que hoy recibes y el proveedor cobra contra entrega]]></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anticipo del 50% que el cliente del pedido grande transfiere hoy al firmar]]></a:t>
            </a:r>
          </a:p>
        </p:txBody>
      </p:sp>
      <p:sp>
        <p:nvSpPr>
          <p:cNvPr id="11" name=""/>
          <p:cNvSpPr txBox="1"/>
          <p:nvPr/>
        </p:nvSpPr>
        <p:spPr>
          <a:xfrm>
            <a:off x="514350" y="3295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ntable en el papel, cerrado el martes por la tarde]]></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anadería de Rosario muestra en su hoja: saldo real 12,000; entradas previstas 58,000 semanales (todo de contado); salidas normales 55,000, excepto la semana 3: 78,000 porque junto a lo normal caen el pago del horno y la anual del seguro. A partir de la semana 4 las salidas vuelven a 55,000. ¿Qué le dice la proyección?]]></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negocio está quebrado: si una semana sale en negativo, la hoja ya no tiene senti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9]]></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semana 3 cierra en −2,000 y es la única semana roja del frente: la solución es llegar a ella con aire —mover el pago del horno a la semana 4, pedir un anticipo a los clientes de pedidos grandes, o apartar desde la semana 1—, no cerrar el negoci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como las ventas son de contado, el problema no existe: caja es lo mismo que vent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basta con recortar el sueldo de Rosario esas semanas: la hoja se arregla borrando salid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ntable en el papel, cerrado el martes por la tard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negocio vende todos los días de contado, su dueño puede prescindir de la proyección de caja: nunca tendrá sorpresas porque siempre hay dinero en la caj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ntable en el papel, cerrado el martes por la tard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la hoja de trece semanas esta misma semana con el saldo real del banco como punto de partida. Llena entradas con fecha de COBRO (pregúntale a cada cliente regular cuándo paga, no cuándo compra) y salidas con fecha de PAGO, incluyendo tu sueldo y los impuestos del trimest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9]]></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rca la primera semana con saldo final negativo: cuenta cuántas semanas de vida tienes y anota una acción por cada semana en riesgo (adelantar un cobro, mover una fecha, negociar un anticipo). Pon en tu calendario el bloqueo de quince minutos de cada lunes para reconciliar.]]></a:t>
            </a:r>
          </a:p>
        </p:txBody>
      </p:sp>
      <p:sp>
        <p:nvSpPr>
          <p:cNvPr id="8" name=""/>
          <p:cNvSpPr txBox="1"/>
          <p:nvPr/>
        </p:nvSpPr>
        <p:spPr>
          <a:xfrm>
            <a:off x="514350" y="30575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descubres menos de cuatro semanas de vida, la urgencia no es conseguir más ventas este mes: es acortar un puente de cobro o mover una fecha de pago esta semana.]]></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 y cobro son dos eventos unidos por un puente de días: la caja sigue al cob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yección: saldo inicial, entradas, salidas y saldo final, semana a semana, trece seman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anas de vida: cuántas semanas aguantas antes de la primera semana roj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cortan puentes con anticipos y contado; se mueven salidas negociando fech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de cada lunes: quince minutos de reconciliación convierten la hoja en table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9]]></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venta y cobro son dos eventos distintos?]]></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on las semanas de vida y cómo se leen en la hoj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trece semanas y no un mes o un año?]]></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acortan los puentes de días entre vender y cobrar?]]></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hace el lunes de cada lu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la proyección de caja a trece semanas con los cuatro renglo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a primera semana roja y diseñar una acción con anticipación.]]></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alar la rutina de reconciliación semanal de quince minu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eer el calendario del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ves el martes con tres meses de anticipación. Falta juntar todas las hojas del curso en una sola decisión: abrir, sostener o esperar.]]></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confundes vender con cobrar, la hoja mentirá: revisa el sort y anota cada evento en la semana en que el dinero cruza la puer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7-m04-oa01"/>
              </a:rPr>
              <a:t><![CDATA[La caja es la palabra: proyectar trece semanas y contar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2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 tus números en una hoja para decidir abrir, sostener o esperar]]></a:t>
            </a:r>
            <a:r>
              <a:rPr lang="en-US" strike="noStrike" sz="2100" spc="0" u="none" cap="none">
                <a:solidFill>
                  <a:srgbClr val="1B2438">
                    <a:alpha val="100000"/>
                  </a:srgbClr>
                </a:solidFill>
                <a:latin typeface="Calibri"/>
              </a:rPr>
              <a:t><![CDATA[ — el momento de juntar la separación de cuentas, los dos presupuestos, la fila de equilibrio y las trece semanas en una sola página que responda la pregunta grande: ¿arranco, sigo, o esper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2026-10-25T02:19:14Z</dcterms:created>
  <dcterms:modified xsi:type="dcterms:W3CDTF">2026-10-25T02:19:14Z</dcterms:modified>
  <dc:title>La caja es la palabra: proyectar trece semanas y contar la vida</dc:title>
  <dc:description>Presentación editable del OA «La caja es la palabra: proyectar trece semanas y contar la vida». Enlace: https://negocios.lumbre.lat/object/emp-emp-c47-m04-oa01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