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7-m03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que convierte «me va regular» en un número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que convierte «me va regular» en un número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que convierte «me va regular» en un número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que convierte «me va regular» en un número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que convierte «me va regular» en un número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que convierte «me va regular» en un número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egunta que convierte «me va regular» en un número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palancas del equilibrio y su pregunta hon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palancas del equilibrio y su pregunta hon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renta del local de 7,500 mensuales → Fijo del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s 12 pesos que deja cada copia (cobra 15, gasta 3 en papel y tóner) → Margen por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luz del local: 1,800 base, más la parte que sube con las máquinas → Fijo del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uota del gimnasio del dueño, pagada de su bolsa personal → No entra en la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rpetas y engargolados: precio menos insumo por trabajo → Margen por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el local cobra sin vender es fijo; el precio menos el costo variable por unidad es margen; lo personal, si ya está separado, no en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ecesita 23,400 ÷ 3.60 = 6,500 tacos al mes, unos 217 por día: hoy vende 180, está 37 tacos **por debajo** de la fila, y ese hueco —casi 4,000 al mes— es el sueldo que hoy no sale de la caja sino de su bolsi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uenta del dueño confunde **flujo con resultado**: 648 pesos de margen diario, por 30, son 19,440 contra 23,400 de fijos — el negocio le debe 3,960 al mes, y esa deuda es literal: **el sueldo que se puso en los fijos no salió de la caja** y salió del colchón o del fiado de proveedores. B lee la fila sin adornos: faltan 37 tacos diarios, y la palanca puede ser horario de mayor demanda, un combo con refresco (margen más gordo por ticket) o negociar la renta. C es la trampa de multiplicar sin restar los meses completos, y D confunde «unidad» con complicación: el taco es unidad perf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quilibrio mensual = fijos ÷ margen por unidad (23,400 ÷ 3.60 = 6,500); entre 30 días son 217 por jornada, y la venta real (180) queda debajo de la fi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 con una letra chica que vale oro: la frase «de ahí para arriba es ganancia» **solo es justa si el sueldo del dueño ya entró en los fijos**. Si el equilibrio se calculó con el dueño gratis, cruzar la fila significa «solo pierdo mi tiempo con orden». Definido bien, el equilibrio es el parte de guerra: debajo, la máquina te debe; encima, cada unidad extra llega limpiamente a la ganancia porque los fijos ya nadie los cobra dos veces. De ahí el poder del número: la unidad 218 del taquero no paga renta ni gas; **es suya**, y esa asimetría es la razón por la que el crecimiento después del equilibrio se siente distinto al crecimiento 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el equilibrio los ingresos cubren exactamente variables y fijos —incluido el sueldo del dueño si se puso en la cuenta—; toda unidad extra va directo a gan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7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alcula tu equilibrio con la división de una línea: fijos del mes (con tu sueldo adentro) entre el margen por unidad de tu producto principal; pásalo a unidades por día de operación y compáralo con tu venta real de la semana pasada. Escribe la distancia en la pared de tu local o en el teléfono: «necesito X por día; hoy vendo Y». Elige una palanca de la tabla y ponle fecha de prueba: cuántas unidades menos queda la fila si el precio sube 10%, si el proveedor baja 15% el insumo, o si cambias de l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fila en la pa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7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6" r:id="rId1"/>
    <p:sldLayoutId id="2481907927" r:id="rId2"/>
    <p:sldLayoutId id="2481907928" r:id="rId3"/>
    <p:sldLayoutId id="248190792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ae2bb7b6623b9a2c63fb60596b0ca3084a8999586000fe51.jpg"/>
  <Relationship Id="rId3" Type="http://schemas.openxmlformats.org/officeDocument/2006/relationships/hyperlink" Target="https://negocios.lumbre.lat/object/emp-emp-c47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hyperlink" Target="https://negocios.lumbre.lat/object/emp-emp-c47-m03-oa01" TargetMode="External"/>
  <Relationship Id="rId4" Type="http://schemas.openxmlformats.org/officeDocument/2006/relationships/hyperlink" Target="https://negocios.lumbre.lat/object/emp-emp-c47-m03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7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quilibri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t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7-m03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punto de equilibrio propio en unidades y en dinero, con el sueldo del dueño dentro, y leerlo contra las ventas rea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unto de equilibrio es la fila de la que todo depende: cuántas unidades tienes que vender cada mes para pagar insumos, fijos y tu sueldo, sin ganar ni perder un peso. Este módulo la vuelve división de dos números con calendario: cuánto es eso por día, qué tan lejos está de tu venta real, y qué palancas lo mueven. Saldrás con tu cifra en unidades, en pesos y en distancia útil: el ancho exacto entre lo que vendes hoy y lo que necesitas ven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quilibrio · fijos · margen · unidades · met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quilibrio no es ganancia: es la fila donde la máquina empieza a producir para t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im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e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al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i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fet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,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,00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,40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,00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f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,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34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r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»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eldo del dueño entra en la cuenta, no sale de la sob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bl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a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st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,0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,0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,00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,000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br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v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br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)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»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53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z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%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uv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ó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v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v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agu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u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?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r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convierte «me va regular» en un número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unto de equilibrio no te dice si tu negocio es bueno: te dice, sin diplomacia, cuántas veces por día tiene que acertar la máquin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alancas del equilibrio y su pregunta hone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628775"/>
                <a:gridCol w="3067050"/>
                <a:gridCol w="34194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lan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fecto en la fi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honesta antes de aplicar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ir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peso arriba baja la fila más rápido de lo que pare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o aguanta el techo del cliente medido en entrevista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r costo var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peso de margen extra multiplica el efecto en la fi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proveedor baja con volumen o baja la calidad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r fi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ve la fila sin tocar a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local más barato cambia el flujo de gente que compr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alancas del equilibrio y su pregunta hone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628775"/>
                <a:gridCol w="3067050"/>
                <a:gridCol w="34194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lan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fecto en la fi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honesta antes de aplicar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ir un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mueve la fila: te acerca a ella más ráp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día de a pie alcanza esas unidades o hablo de temporada alt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do del dueño en fi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e la fila, pero dice la ver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ueldo mínimo puedo sostener sin que el negocio me lo deb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que convierte «me va regular» en un nú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de la cuenta del equilibrio de una papelería con servicio de impresion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ijo del m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rgen por un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entra en la cuen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renta del local de 7,500 mensual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s 12 pesos que deja cada copia (cobra 15, gasta 3 en papel y tóner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luz del local: 1,800 base, más la parte que sube con las máquin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uota del gimnasio del dueño, pagada de su bolsa perso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rpetas y engargolados: precio menos insumo por trabaj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que convierte «me va regular» en un nú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quería de la esquina vende en promedio 180 tacos al día; sus tacos dejan $3.60 de margen cada uno; sus fijos del mes (incluido el sueldo que se paga el dueño) suman $23,400. El dueño dice: «me va bien porque la venta diaria es de 600 pesos y los tacos se venden solos». ¿Qué dice la divis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180 tacos diarios es un volumen envidiable en la esquin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ecesita 23,400 ÷ 3.60 = 6,500 tacos al mes, unos 217 por día: hoy vende 180, está 37 tac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de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 fila, y ese hueco —casi 4,000 al mes— es el sueldo que hoy no sale de la caja sino de su bolsil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sobra: 180 × 3.60 = 648 diarios contra 23,400 mensuales, sobran casi todos los dí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número no se puede calcular: los tacos no son una unidad medib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que convierte «me va regular» en un nú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 en el punto de equilibrio significa que el negocio ya es rentable: cubre todos sus costos, así que de ahí para arriba es ganancia del du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egunta que convierte «me va regular» en un nú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 tu equilibrio con la división de una línea: fijos del mes (con tu sueldo adentro) entre el margen por unidad de tu producto principal; pásalo a unidades por día de operación y compáralo con tu venta real de la semana pas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distancia en la pared de tu local o en el teléfono: «necesito X por día; hoy vendo Y»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palanca de la tabla y ponle fecha de prueba: cuántas unidades menos queda la fila si el precio sube 10%, si el proveedor baja 15% el insumo, o si cambias de loc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vender 200 por día en tu esquina es físicamente imposible, el equilibrio no es una meta: te está diciendo que el modelo, no el esfuerzo, es lo que hay que cambi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 = fijos del mes ÷ margen por unidad: la división más barata del mu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ueldo del dueño entra en los fijos: el equilibrio con dueño gratis es una mentira am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 fila al calendario: unidades por día de operación, no por mes abstrac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gen de seguridad es el porcentaje de venta real por encima de la fil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 cuatro válvulas mueven la fila: precio, variable, fijos, unidades — cada una con su pregunta honest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exactamente estar en el punto de equilibr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sueldo del dueño se mete en la cuent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traduce la fila mensual a unidades por dí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margen de seguridad y para qué sirv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cuatro palancas que mueven el equilibrio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equilibrio en unidades y pesos con el sueldo propio inclu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la venta real contra la fila y expresar la distancia en unidades por d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r el efecto de las cuatro palancas sobre la fila de equilibri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fila en la pare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puedes decir «necesito X al día» sin que te tiemble el número. Falta la mirada de tres meses: la caja, que dice cuándo te alcanza para lo que la fila exig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cálculo de equilibrio no incluye tu sueldo, mediste la máquina sin medir al dueño. Reescribe los fijos con la línea «sueldo» y divide otra vez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7-m03-oa01"/>
              </a:rPr>
              <a:t><![CDATA[Punto de equilibrio: cuántas ventas necesitas cada m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ja es la palabra: proyectar trece semanas y contar la 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equilibrio dice cuánto vender; la caja dice cuándo te alcanza para pagar lo que tienes que pagar, que no siempre coincid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2026-10-25T01:27:33Z</dcterms:created>
  <dcterms:modified xsi:type="dcterms:W3CDTF">2026-10-25T01:27:33Z</dcterms:modified>
  <dc:title>Punto de equilibrio: cuántas ventas necesitas cada mes</dc:title>
  <dc:description>Presentación editable del OA «Punto de equilibrio: cuántas ventas necesitas cada mes». Enlace: https://negocios.lumbre.lat/object/emp-emp-c47-m03-oa01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