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7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presupuestos, no uno: el que se paga una vez y el que cobra cada mes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presupuestos, no uno: el que se paga una vez y el que cobra cada mes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presupuestos, no uno: el que se paga una vez y el que cobra cada mes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presupuestos, no uno: el que se paga una vez y el que cobra cada mes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presupuestos, no uno: el que se paga una vez y el que cobra cada mes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presupuestos, no uno: el que se paga una vez y el que cobra cada mes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dos presupuestos y sus reglas de arm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dos presupuestos y sus reglas de arm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refaccionaria que surte las herramientas de instalación → Arrancar (una vez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renta del local, del 1 al 28 de cada mes → Sobrevivir (mensual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uniforme bordado con el logo para los cuatro repartidores → Aplazar con ve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permiso de funcionamiento que se paga una sola vez al abrir → Arrancar (una vez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recarga de gas semanal de la cocina → Sobrevivir (mensual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que se paga una sola vez para existir va al arranque; lo que cobra cada mes va a sobrevivencia; lo que luce bien pero no desbloquea ventas, a la lista de aplaz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presupuestó una sola cuenta: la lista de compras sin capital de trabajo; con 20 mil libres no cubre ni dos de los cuatro meses de sobrevivencia, y el cierre no llegará por el pan sino por el tanque vací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esupuesto de Andrés es una sola de las dos libretas: compró el motor sin gasolina. Cuatro meses × fijos y casa, digamos 25 mil mensuales = 100 mil de capital de trabajo necesario; le sobran 20: **el tanque dura tres semanas y el camino mide cuatro meses**. Con esta cuenta en papel, la solución no es importar menos (A) ni endeudarse de más (C): es **redimensionar el arranque** —equipo nacional o usado, diferir el camión, arrancar con dos productos— para liberar el colchón, o sumar los meses de preventa y anticipo como puente. D confunde el principio con el caso: vivir de ventas desde el día uno con colchón de ocho meses sí puede ser audacia medida; sin él, es ru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ranque se muere cuando la mitad sobrevivencia no está presupuestada: cuatro meses de fijos contra 20 mil libres es una cuenta que no cuadra, con cualquier maquina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estética del riesgo: el equipo reluciente **se ve**, la falta de caja **se sufre** en silencio. Lo que predice sobrevivir al año no es la factura de arranque sino tener pagados los meses de fijos hasta el equilibrio, cobro ordenado y un dueño con sueldo mínimo vivible. La proporción sensata del ahorro: que la lista de compras de arrancar **no se coma más del 50-60% del dinero disponible**, dejando el resto respirando como capital de trabajo. El cliente nunca vio la freidora profesional antes de pagar; sí nota el cartel de «cerrado por actualización» en la semana que la caja no alcanz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ortalidad del primer año se decide en el flujo de los primeros meses, no en el equipamiento: gastar el colchón en presencia aumenta el riesgo, no lo b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rma los dos presupuestos con tu proyecto real: la lista de arrancar con tres cotizaciones por renglón (usa la media), el mes de sobrevivencia completo con tu sueldo y tu casa, multiplicado por tres, y el colchón del 20%. Si el total no cabe en el dinero con que cuentas, no lo maquilles: rediseña el arranque —baja la escala, aplaza con la lista de «se compra con ventas», o cambia el modelo de cobro con anticipos— y vuelve a escribir la cifra hon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2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2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cifra hon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0842" r:id="rId1"/>
    <p:sldLayoutId id="2481910843" r:id="rId2"/>
    <p:sldLayoutId id="2481910844" r:id="rId3"/>
    <p:sldLayoutId id="248191084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1155f319511fbe56b7af690997be11a22efb0592fa6ab871.jpg"/>
  <Relationship Id="rId3" Type="http://schemas.openxmlformats.org/officeDocument/2006/relationships/hyperlink" Target="https://negocios.lumbre.lat/object/emp-emp-c47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hyperlink" Target="https://negocios.lumbre.lat/object/emp-emp-c47-m02-oa01" TargetMode="External"/>
  <Relationship Id="rId4" Type="http://schemas.openxmlformats.org/officeDocument/2006/relationships/hyperlink" Target="https://negocios.lumbre.lat/object/emp-emp-c47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ranc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breviv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7-m02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por separado el presupuesto de inversión inicial y el de sobrevivencia, con colchón de error, antes de tocar el ahorr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todos los arranques presupuestan una de las dos mitades: compran el equipo y descubren en la semana cuatro que nadie presupuestó los tres meses sin ventas. Este módulo separa las dos cuentas: arrancar (lo que se paga una vez para existir) y sobrevivir (lo que se paga cada mes hasta que el equilibrio se pague solo), y les monta el margen de error: todo primer presupuesto se queda corto. Saldrás con la cifra honesta de cuánto necesitas y la lista de lo que aún no se comp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supuesto · arranque · sobrevivencia · colchon · invers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presupuestos, no uno: el que se paga una vez y el que cobra cada m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egocio no muere por el local: muere por los tres meses que nadie presupuest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presupuestos, no uno: el que se paga una vez y el que cobra cada mes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b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i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ustr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on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di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od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c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presupuestos, no uno: el que se paga una vez y el que cobra cada mes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ó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d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it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o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presupuestos, no uno: el que se paga una vez y el que cobra cada mes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lchón: el renglón que la experiencia cobra siemp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en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rich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ó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vin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úm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mprevistos»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i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presupuestos, no uno: el que se paga una vez y el que cobra cada mes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8956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8956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i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chón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en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ella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ul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7242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presupuestos, no uno: el que se paga una vez y el que cobra cada mes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on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c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éc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as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i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ch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%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id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presupuestos, no uno: el que se paga una vez y el que cobra cada mes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rici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iseñ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b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ú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m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por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delg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ech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DF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presupuestos, no uno: el que se paga una vez y el que cobra cada mes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upuesto de arranque compra la maquinaria; el de sobrevivencia compra el tiempo para aprender a usarl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os presupuestos y sus reglas de arma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438525"/>
                <a:gridCol w="31527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 de 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rancar (una vez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, adecuación, primer inventario, trámites, lo mínimo para que te encuentr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cotizaciones por renglón; suma 20% de imprevi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brevivir (mensual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, fijos, insumos recurrentes, sueldo del dueño, ca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ltiplícalo por tres meses como míni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ital de tra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total de sobrevivir hasta el punto de equilib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la partida que más se olvida y la que más negocios m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os presupuestos y sus reglas de arma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9550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438525"/>
                <a:gridCol w="31527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 de 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ch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evistos del arranque y mes extra de ai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no cabe, se baja la escala, no la hones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de aplaz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el orgullo pide y la caja recha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compra con ventas, no con ahorro: uniforme, máquina «de vez en cuand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presupuestos, no uno: el que se paga una vez y el que cobra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gasto del arranque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cuál presupuesto perten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rrancar (una vez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obrevivir (mensual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plazar con vent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refaccionaria que surte las herramientas de instala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renta del local, del 1 al 28 de cada me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uniforme bordado con el logo para los cuatro repartidor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permiso de funcionamiento que se paga una sola vez al abr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recarga de gas semanal de la coci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presupuestos, no uno: el que se paga una vez y el que cobra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drés gasta 120 mil de sus 140 mil en maquinaria importada y camión para la panadería; planea vivir de las primeras ventas «desde el día uno». Su punto de equilibrio real tarda cuatro meses en llegar. ¿Cuál es el defecto del pla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importó maquinaria: debió comprar equipo nacional, aunque más lent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presupuestó una sola cuenta: la lista de compras sin capital de trabajo; con 20 mil libres no cubre ni dos de los cuatro meses de sobrevivencia, y el cierre no llegará por el pan sino por el tanque vací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no pidió un préstamo de entrada: el ahorro de 140 mil es chico para ese negoc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vivirá de las ventas desde el día uno: eso siempre es un error, aunque haya colchó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presupuestos, no uno: el que se paga una vez y el que cobra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rranque con más inversión inicial (equipo más caro, local más bonito) es señal de un negocio más serio y tiene menos probabilidad de cer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presupuestos, no uno: el que se paga una vez y el que cobra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 los dos presupuestos con tu proyecto real: la lista de arrancar con tres cotizaciones por renglón (usa la media), el mes de sobrevivencia completo con tu sueldo y tu casa, multiplicado por tres, y el colchón del 20%. Si el total no cabe en el dinero con que cuentas, no lo maquilles: rediseña el arranque —baja la escala, aplaza con la lista de «se compra con ventas», o cambia el modelo de cobro con anticipos— y vuelve a escribir la cifra honest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rueba de que vas bien: al terminar la lista de aplazos, algo que el orgullo pedía a gritos quedó fuera y el plan sigue en pi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presupuestos: arrancar (una vez, para existir) y sobrevivir (mensual, hasta el equilibrio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pital de trabajo es sobrevivencia × tres meses como mínimo; es la partida que más se olvi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arranque cuesta 20-40% más de lo presupuestado: el colchón se planea, no se lamen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ahorro no cubre arrancar + sobrevivir + colchón, se baja la escala, no la honestida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uce pero no desbloquea ventas se aplaza: se compra con ventas, no con ahorr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renglones van en el presupuesto de arrancar y cuáles en el de sobrevivi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capital de trabajo se multiplica por tres mese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 dónde sale el colchón del 20% y para qué etiqueta se us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salidas legítimas tiene un presupuesto que no cab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lista de aplazos protege más que el ahorro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r el arranque con tres cotizaciones por renglón y suma de imprevis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capital de trabajo mínimo para llegar al punto de equilib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iseñar la escala del arranque cuando la cifra honesta no cab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cifra hon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tienes las dos libretas y el colchón: sabes cuánto necesitas de verdad, no cuánto te gustaría necesitar. Siguiente: la cuenta que manda cada mes, el punto de equilib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presupuesto es solo la lista de compras, te falta la mitad del mapa: la sobrevivencia × tres. Antes de tocar el ahorro, escribe esa segunda libret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2-oa01"/>
              </a:rPr>
              <a:t><![CDATA[El presupuesto de arrancar y el de sobreviv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 de equilibrio: cuántas ventas necesitas cada 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on los dos presupuestos sobre la mesa, la pregunta se vuelve aritmética: cuántas unidades, a este precio, para pagar fijos, insumos y tu trabajo, y ni un peso de má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2026-10-25T02:16:09Z</dcterms:created>
  <dcterms:modified xsi:type="dcterms:W3CDTF">2026-10-25T02:16:09Z</dcterms:modified>
  <dc:title>El presupuesto de arrancar y el de sobrevivir</dc:title>
  <dc:description>Presentación editable del OA «El presupuesto de arrancar y el de sobrevivir». Enlace: https://negocios.lumbre.lat/object/emp-emp-c47-m02-oa01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